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ink/ink1.xml" ContentType="application/inkml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8"/>
  </p:notesMasterIdLst>
  <p:sldIdLst>
    <p:sldId id="492" r:id="rId2"/>
    <p:sldId id="493" r:id="rId3"/>
    <p:sldId id="494" r:id="rId4"/>
    <p:sldId id="495" r:id="rId5"/>
    <p:sldId id="496" r:id="rId6"/>
    <p:sldId id="276" r:id="rId7"/>
    <p:sldId id="273" r:id="rId8"/>
    <p:sldId id="274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6" r:id="rId27"/>
    <p:sldId id="481" r:id="rId28"/>
    <p:sldId id="482" r:id="rId29"/>
    <p:sldId id="483" r:id="rId30"/>
    <p:sldId id="484" r:id="rId31"/>
    <p:sldId id="485" r:id="rId32"/>
    <p:sldId id="486" r:id="rId33"/>
    <p:sldId id="480" r:id="rId34"/>
    <p:sldId id="471" r:id="rId35"/>
    <p:sldId id="472" r:id="rId36"/>
    <p:sldId id="470" r:id="rId37"/>
    <p:sldId id="297" r:id="rId38"/>
    <p:sldId id="298" r:id="rId39"/>
    <p:sldId id="299" r:id="rId40"/>
    <p:sldId id="487" r:id="rId41"/>
    <p:sldId id="488" r:id="rId42"/>
    <p:sldId id="489" r:id="rId43"/>
    <p:sldId id="490" r:id="rId44"/>
    <p:sldId id="491" r:id="rId45"/>
    <p:sldId id="473" r:id="rId46"/>
    <p:sldId id="474" r:id="rId47"/>
    <p:sldId id="475" r:id="rId48"/>
    <p:sldId id="476" r:id="rId49"/>
    <p:sldId id="477" r:id="rId50"/>
    <p:sldId id="478" r:id="rId51"/>
    <p:sldId id="300" r:id="rId52"/>
    <p:sldId id="301" r:id="rId53"/>
    <p:sldId id="302" r:id="rId54"/>
    <p:sldId id="303" r:id="rId55"/>
    <p:sldId id="304" r:id="rId56"/>
    <p:sldId id="293" r:id="rId57"/>
    <p:sldId id="479" r:id="rId58"/>
    <p:sldId id="294" r:id="rId59"/>
    <p:sldId id="377" r:id="rId60"/>
    <p:sldId id="295" r:id="rId61"/>
    <p:sldId id="305" r:id="rId62"/>
    <p:sldId id="439" r:id="rId63"/>
    <p:sldId id="440" r:id="rId64"/>
    <p:sldId id="438" r:id="rId65"/>
    <p:sldId id="442" r:id="rId66"/>
    <p:sldId id="443" r:id="rId67"/>
    <p:sldId id="444" r:id="rId68"/>
    <p:sldId id="445" r:id="rId69"/>
    <p:sldId id="446" r:id="rId70"/>
    <p:sldId id="447" r:id="rId71"/>
    <p:sldId id="448" r:id="rId72"/>
    <p:sldId id="449" r:id="rId73"/>
    <p:sldId id="450" r:id="rId74"/>
    <p:sldId id="452" r:id="rId75"/>
    <p:sldId id="453" r:id="rId76"/>
    <p:sldId id="454" r:id="rId77"/>
    <p:sldId id="455" r:id="rId78"/>
    <p:sldId id="456" r:id="rId79"/>
    <p:sldId id="458" r:id="rId80"/>
    <p:sldId id="457" r:id="rId81"/>
    <p:sldId id="459" r:id="rId82"/>
    <p:sldId id="460" r:id="rId83"/>
    <p:sldId id="441" r:id="rId84"/>
    <p:sldId id="462" r:id="rId85"/>
    <p:sldId id="463" r:id="rId86"/>
    <p:sldId id="464" r:id="rId87"/>
    <p:sldId id="465" r:id="rId88"/>
    <p:sldId id="466" r:id="rId89"/>
    <p:sldId id="467" r:id="rId90"/>
    <p:sldId id="469" r:id="rId91"/>
    <p:sldId id="461" r:id="rId92"/>
    <p:sldId id="306" r:id="rId93"/>
    <p:sldId id="307" r:id="rId94"/>
    <p:sldId id="308" r:id="rId95"/>
    <p:sldId id="309" r:id="rId96"/>
    <p:sldId id="310" r:id="rId97"/>
    <p:sldId id="311" r:id="rId98"/>
    <p:sldId id="312" r:id="rId99"/>
    <p:sldId id="313" r:id="rId100"/>
    <p:sldId id="314" r:id="rId101"/>
    <p:sldId id="315" r:id="rId102"/>
    <p:sldId id="316" r:id="rId103"/>
    <p:sldId id="317" r:id="rId104"/>
    <p:sldId id="318" r:id="rId105"/>
    <p:sldId id="319" r:id="rId106"/>
    <p:sldId id="320" r:id="rId107"/>
    <p:sldId id="321" r:id="rId108"/>
    <p:sldId id="322" r:id="rId109"/>
    <p:sldId id="323" r:id="rId110"/>
    <p:sldId id="324" r:id="rId111"/>
    <p:sldId id="325" r:id="rId112"/>
    <p:sldId id="327" r:id="rId113"/>
    <p:sldId id="328" r:id="rId114"/>
    <p:sldId id="329" r:id="rId115"/>
    <p:sldId id="330" r:id="rId116"/>
    <p:sldId id="331" r:id="rId117"/>
    <p:sldId id="332" r:id="rId118"/>
    <p:sldId id="395" r:id="rId119"/>
    <p:sldId id="397" r:id="rId120"/>
    <p:sldId id="409" r:id="rId121"/>
    <p:sldId id="408" r:id="rId122"/>
    <p:sldId id="497" r:id="rId123"/>
    <p:sldId id="407" r:id="rId124"/>
    <p:sldId id="406" r:id="rId125"/>
    <p:sldId id="405" r:id="rId126"/>
    <p:sldId id="404" r:id="rId127"/>
    <p:sldId id="403" r:id="rId128"/>
    <p:sldId id="402" r:id="rId129"/>
    <p:sldId id="401" r:id="rId130"/>
    <p:sldId id="400" r:id="rId131"/>
    <p:sldId id="399" r:id="rId132"/>
    <p:sldId id="410" r:id="rId133"/>
    <p:sldId id="411" r:id="rId134"/>
    <p:sldId id="412" r:id="rId135"/>
    <p:sldId id="396" r:id="rId136"/>
    <p:sldId id="413" r:id="rId137"/>
    <p:sldId id="414" r:id="rId138"/>
    <p:sldId id="415" r:id="rId139"/>
    <p:sldId id="416" r:id="rId140"/>
    <p:sldId id="417" r:id="rId141"/>
    <p:sldId id="418" r:id="rId142"/>
    <p:sldId id="419" r:id="rId143"/>
    <p:sldId id="420" r:id="rId144"/>
    <p:sldId id="421" r:id="rId145"/>
    <p:sldId id="422" r:id="rId146"/>
    <p:sldId id="423" r:id="rId147"/>
    <p:sldId id="424" r:id="rId148"/>
    <p:sldId id="425" r:id="rId149"/>
    <p:sldId id="398" r:id="rId150"/>
    <p:sldId id="426" r:id="rId151"/>
    <p:sldId id="427" r:id="rId152"/>
    <p:sldId id="428" r:id="rId153"/>
    <p:sldId id="429" r:id="rId154"/>
    <p:sldId id="430" r:id="rId155"/>
    <p:sldId id="431" r:id="rId156"/>
    <p:sldId id="432" r:id="rId157"/>
    <p:sldId id="433" r:id="rId158"/>
    <p:sldId id="434" r:id="rId159"/>
    <p:sldId id="435" r:id="rId160"/>
    <p:sldId id="436" r:id="rId161"/>
    <p:sldId id="437" r:id="rId162"/>
    <p:sldId id="394" r:id="rId163"/>
    <p:sldId id="333" r:id="rId164"/>
    <p:sldId id="392" r:id="rId165"/>
    <p:sldId id="393" r:id="rId166"/>
    <p:sldId id="391" r:id="rId167"/>
    <p:sldId id="334" r:id="rId168"/>
    <p:sldId id="335" r:id="rId169"/>
    <p:sldId id="336" r:id="rId170"/>
    <p:sldId id="389" r:id="rId171"/>
    <p:sldId id="390" r:id="rId172"/>
    <p:sldId id="388" r:id="rId173"/>
    <p:sldId id="337" r:id="rId174"/>
    <p:sldId id="338" r:id="rId175"/>
    <p:sldId id="339" r:id="rId176"/>
    <p:sldId id="340" r:id="rId177"/>
    <p:sldId id="341" r:id="rId178"/>
    <p:sldId id="342" r:id="rId179"/>
    <p:sldId id="343" r:id="rId180"/>
    <p:sldId id="344" r:id="rId181"/>
    <p:sldId id="345" r:id="rId182"/>
    <p:sldId id="346" r:id="rId183"/>
    <p:sldId id="347" r:id="rId184"/>
    <p:sldId id="348" r:id="rId185"/>
    <p:sldId id="349" r:id="rId186"/>
    <p:sldId id="350" r:id="rId187"/>
    <p:sldId id="351" r:id="rId188"/>
    <p:sldId id="352" r:id="rId189"/>
    <p:sldId id="353" r:id="rId190"/>
    <p:sldId id="354" r:id="rId191"/>
    <p:sldId id="355" r:id="rId192"/>
    <p:sldId id="356" r:id="rId193"/>
    <p:sldId id="357" r:id="rId194"/>
    <p:sldId id="358" r:id="rId195"/>
    <p:sldId id="359" r:id="rId196"/>
    <p:sldId id="360" r:id="rId197"/>
    <p:sldId id="361" r:id="rId198"/>
    <p:sldId id="362" r:id="rId199"/>
    <p:sldId id="363" r:id="rId200"/>
    <p:sldId id="364" r:id="rId201"/>
    <p:sldId id="365" r:id="rId202"/>
    <p:sldId id="366" r:id="rId203"/>
    <p:sldId id="379" r:id="rId204"/>
    <p:sldId id="381" r:id="rId205"/>
    <p:sldId id="498" r:id="rId206"/>
    <p:sldId id="382" r:id="rId2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AEFC01-DDF1-B847-8C90-F73067D0C85B}" v="16" dt="2021-11-13T14:37:31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microsoft.com/office/2015/10/relationships/revisionInfo" Target="revisionInfo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Thanh" userId="397c937a-6631-46d4-ab7f-15d71e973788" providerId="ADAL" clId="{66AEFC01-DDF1-B847-8C90-F73067D0C85B}"/>
    <pc:docChg chg="modSld">
      <pc:chgData name="Nguyen Van Thanh" userId="397c937a-6631-46d4-ab7f-15d71e973788" providerId="ADAL" clId="{66AEFC01-DDF1-B847-8C90-F73067D0C85B}" dt="2021-11-13T14:37:31.722" v="15" actId="1076"/>
      <pc:docMkLst>
        <pc:docMk/>
      </pc:docMkLst>
      <pc:sldChg chg="modSp">
        <pc:chgData name="Nguyen Van Thanh" userId="397c937a-6631-46d4-ab7f-15d71e973788" providerId="ADAL" clId="{66AEFC01-DDF1-B847-8C90-F73067D0C85B}" dt="2021-11-13T12:58:32.409" v="0" actId="1076"/>
        <pc:sldMkLst>
          <pc:docMk/>
          <pc:sldMk cId="3344673998" sldId="284"/>
        </pc:sldMkLst>
        <pc:picChg chg="mod">
          <ac:chgData name="Nguyen Van Thanh" userId="397c937a-6631-46d4-ab7f-15d71e973788" providerId="ADAL" clId="{66AEFC01-DDF1-B847-8C90-F73067D0C85B}" dt="2021-11-13T12:58:32.409" v="0" actId="1076"/>
          <ac:picMkLst>
            <pc:docMk/>
            <pc:sldMk cId="3344673998" sldId="284"/>
            <ac:picMk id="12290" creationId="{00000000-0000-0000-0000-000000000000}"/>
          </ac:picMkLst>
        </pc:picChg>
      </pc:sldChg>
      <pc:sldChg chg="modSp">
        <pc:chgData name="Nguyen Van Thanh" userId="397c937a-6631-46d4-ab7f-15d71e973788" providerId="ADAL" clId="{66AEFC01-DDF1-B847-8C90-F73067D0C85B}" dt="2021-11-13T13:06:50.741" v="3" actId="1076"/>
        <pc:sldMkLst>
          <pc:docMk/>
          <pc:sldMk cId="1620369208" sldId="292"/>
        </pc:sldMkLst>
        <pc:picChg chg="mod">
          <ac:chgData name="Nguyen Van Thanh" userId="397c937a-6631-46d4-ab7f-15d71e973788" providerId="ADAL" clId="{66AEFC01-DDF1-B847-8C90-F73067D0C85B}" dt="2021-11-13T13:06:50.741" v="3" actId="1076"/>
          <ac:picMkLst>
            <pc:docMk/>
            <pc:sldMk cId="1620369208" sldId="292"/>
            <ac:picMk id="17410" creationId="{00000000-0000-0000-0000-000000000000}"/>
          </ac:picMkLst>
        </pc:picChg>
      </pc:sldChg>
      <pc:sldChg chg="modSp">
        <pc:chgData name="Nguyen Van Thanh" userId="397c937a-6631-46d4-ab7f-15d71e973788" providerId="ADAL" clId="{66AEFC01-DDF1-B847-8C90-F73067D0C85B}" dt="2021-11-13T13:40:37.257" v="14" actId="1076"/>
        <pc:sldMkLst>
          <pc:docMk/>
          <pc:sldMk cId="2529488918" sldId="295"/>
        </pc:sldMkLst>
        <pc:picChg chg="mod">
          <ac:chgData name="Nguyen Van Thanh" userId="397c937a-6631-46d4-ab7f-15d71e973788" providerId="ADAL" clId="{66AEFC01-DDF1-B847-8C90-F73067D0C85B}" dt="2021-11-13T13:40:37.257" v="14" actId="1076"/>
          <ac:picMkLst>
            <pc:docMk/>
            <pc:sldMk cId="2529488918" sldId="295"/>
            <ac:picMk id="19458" creationId="{00000000-0000-0000-0000-000000000000}"/>
          </ac:picMkLst>
        </pc:picChg>
      </pc:sldChg>
      <pc:sldChg chg="modSp">
        <pc:chgData name="Nguyen Van Thanh" userId="397c937a-6631-46d4-ab7f-15d71e973788" providerId="ADAL" clId="{66AEFC01-DDF1-B847-8C90-F73067D0C85B}" dt="2021-11-13T13:23:17.906" v="7" actId="1076"/>
        <pc:sldMkLst>
          <pc:docMk/>
          <pc:sldMk cId="1577639944" sldId="297"/>
        </pc:sldMkLst>
        <pc:picChg chg="mod">
          <ac:chgData name="Nguyen Van Thanh" userId="397c937a-6631-46d4-ab7f-15d71e973788" providerId="ADAL" clId="{66AEFC01-DDF1-B847-8C90-F73067D0C85B}" dt="2021-11-13T13:23:17.906" v="7" actId="1076"/>
          <ac:picMkLst>
            <pc:docMk/>
            <pc:sldMk cId="1577639944" sldId="297"/>
            <ac:picMk id="20482" creationId="{00000000-0000-0000-0000-000000000000}"/>
          </ac:picMkLst>
        </pc:picChg>
      </pc:sldChg>
      <pc:sldChg chg="modSp">
        <pc:chgData name="Nguyen Van Thanh" userId="397c937a-6631-46d4-ab7f-15d71e973788" providerId="ADAL" clId="{66AEFC01-DDF1-B847-8C90-F73067D0C85B}" dt="2021-11-13T14:37:31.722" v="15" actId="1076"/>
        <pc:sldMkLst>
          <pc:docMk/>
          <pc:sldMk cId="804508177" sldId="337"/>
        </pc:sldMkLst>
        <pc:picChg chg="mod">
          <ac:chgData name="Nguyen Van Thanh" userId="397c937a-6631-46d4-ab7f-15d71e973788" providerId="ADAL" clId="{66AEFC01-DDF1-B847-8C90-F73067D0C85B}" dt="2021-11-13T14:37:31.722" v="15" actId="1076"/>
          <ac:picMkLst>
            <pc:docMk/>
            <pc:sldMk cId="804508177" sldId="337"/>
            <ac:picMk id="4" creationId="{CF21F568-5B5C-4948-81B2-E6E7252EBF3C}"/>
          </ac:picMkLst>
        </pc:picChg>
      </pc:sldChg>
      <pc:sldChg chg="modSp">
        <pc:chgData name="Nguyen Van Thanh" userId="397c937a-6631-46d4-ab7f-15d71e973788" providerId="ADAL" clId="{66AEFC01-DDF1-B847-8C90-F73067D0C85B}" dt="2021-11-13T13:11:32.022" v="5" actId="1076"/>
        <pc:sldMkLst>
          <pc:docMk/>
          <pc:sldMk cId="1536547153" sldId="483"/>
        </pc:sldMkLst>
        <pc:picChg chg="mod">
          <ac:chgData name="Nguyen Van Thanh" userId="397c937a-6631-46d4-ab7f-15d71e973788" providerId="ADAL" clId="{66AEFC01-DDF1-B847-8C90-F73067D0C85B}" dt="2021-11-13T13:11:32.022" v="5" actId="1076"/>
          <ac:picMkLst>
            <pc:docMk/>
            <pc:sldMk cId="1536547153" sldId="483"/>
            <ac:picMk id="82946" creationId="{00000000-0000-0000-0000-000000000000}"/>
          </ac:picMkLst>
        </pc:picChg>
      </pc:sldChg>
      <pc:sldChg chg="modSp">
        <pc:chgData name="Nguyen Van Thanh" userId="397c937a-6631-46d4-ab7f-15d71e973788" providerId="ADAL" clId="{66AEFC01-DDF1-B847-8C90-F73067D0C85B}" dt="2021-11-13T13:29:23.396" v="10" actId="1076"/>
        <pc:sldMkLst>
          <pc:docMk/>
          <pc:sldMk cId="1028399456" sldId="488"/>
        </pc:sldMkLst>
        <pc:picChg chg="mod">
          <ac:chgData name="Nguyen Van Thanh" userId="397c937a-6631-46d4-ab7f-15d71e973788" providerId="ADAL" clId="{66AEFC01-DDF1-B847-8C90-F73067D0C85B}" dt="2021-11-13T13:29:23.396" v="10" actId="1076"/>
          <ac:picMkLst>
            <pc:docMk/>
            <pc:sldMk cId="1028399456" sldId="488"/>
            <ac:picMk id="4" creationId="{00000000-0000-0000-0000-000000000000}"/>
          </ac:picMkLst>
        </pc:picChg>
        <pc:picChg chg="mod">
          <ac:chgData name="Nguyen Van Thanh" userId="397c937a-6631-46d4-ab7f-15d71e973788" providerId="ADAL" clId="{66AEFC01-DDF1-B847-8C90-F73067D0C85B}" dt="2021-11-13T13:29:20.047" v="8" actId="1076"/>
          <ac:picMkLst>
            <pc:docMk/>
            <pc:sldMk cId="1028399456" sldId="488"/>
            <ac:picMk id="5" creationId="{BA162FDE-AA6E-4E8D-AC45-F8D9F7AB5D00}"/>
          </ac:picMkLst>
        </pc:picChg>
      </pc:sldChg>
      <pc:sldChg chg="modSp">
        <pc:chgData name="Nguyen Van Thanh" userId="397c937a-6631-46d4-ab7f-15d71e973788" providerId="ADAL" clId="{66AEFC01-DDF1-B847-8C90-F73067D0C85B}" dt="2021-11-13T13:30:45.552" v="13" actId="1076"/>
        <pc:sldMkLst>
          <pc:docMk/>
          <pc:sldMk cId="1273168200" sldId="490"/>
        </pc:sldMkLst>
        <pc:picChg chg="mod">
          <ac:chgData name="Nguyen Van Thanh" userId="397c937a-6631-46d4-ab7f-15d71e973788" providerId="ADAL" clId="{66AEFC01-DDF1-B847-8C90-F73067D0C85B}" dt="2021-11-13T13:30:45.552" v="13" actId="1076"/>
          <ac:picMkLst>
            <pc:docMk/>
            <pc:sldMk cId="1273168200" sldId="490"/>
            <ac:picMk id="1026" creationId="{382043BC-EBFE-4B68-BB66-3AF2D258ACE4}"/>
          </ac:picMkLst>
        </pc:picChg>
        <pc:picChg chg="mod">
          <ac:chgData name="Nguyen Van Thanh" userId="397c937a-6631-46d4-ab7f-15d71e973788" providerId="ADAL" clId="{66AEFC01-DDF1-B847-8C90-F73067D0C85B}" dt="2021-11-13T13:30:38.044" v="11" actId="1076"/>
          <ac:picMkLst>
            <pc:docMk/>
            <pc:sldMk cId="1273168200" sldId="490"/>
            <ac:picMk id="3074" creationId="{00000000-0000-0000-0000-000000000000}"/>
          </ac:picMkLst>
        </pc:picChg>
      </pc:sldChg>
    </pc:docChg>
  </pc:docChgLst>
  <pc:docChgLst>
    <pc:chgData name="Nguyen Van Thai Thanh" userId="efe48e9e-abaa-4a82-8677-c996e7a91e96" providerId="ADAL" clId="{C35199F5-7A1E-4601-B3D5-E715D224EB67}"/>
    <pc:docChg chg="undo custSel modSld">
      <pc:chgData name="Nguyen Van Thai Thanh" userId="efe48e9e-abaa-4a82-8677-c996e7a91e96" providerId="ADAL" clId="{C35199F5-7A1E-4601-B3D5-E715D224EB67}" dt="2021-08-17T19:06:59.371" v="2" actId="207"/>
      <pc:docMkLst>
        <pc:docMk/>
      </pc:docMkLst>
      <pc:sldChg chg="modSp mod">
        <pc:chgData name="Nguyen Van Thai Thanh" userId="efe48e9e-abaa-4a82-8677-c996e7a91e96" providerId="ADAL" clId="{C35199F5-7A1E-4601-B3D5-E715D224EB67}" dt="2021-08-17T19:06:59.371" v="2" actId="207"/>
        <pc:sldMkLst>
          <pc:docMk/>
          <pc:sldMk cId="3811331301" sldId="334"/>
        </pc:sldMkLst>
        <pc:spChg chg="mod">
          <ac:chgData name="Nguyen Van Thai Thanh" userId="efe48e9e-abaa-4a82-8677-c996e7a91e96" providerId="ADAL" clId="{C35199F5-7A1E-4601-B3D5-E715D224EB67}" dt="2021-08-17T19:06:59.371" v="2" actId="207"/>
          <ac:spMkLst>
            <pc:docMk/>
            <pc:sldMk cId="3811331301" sldId="334"/>
            <ac:spMk id="3" creationId="{139D5992-74CA-4E5E-831D-1F8F99FB57FF}"/>
          </ac:spMkLst>
        </pc:spChg>
      </pc:sldChg>
      <pc:sldChg chg="modSp mod">
        <pc:chgData name="Nguyen Van Thai Thanh" userId="efe48e9e-abaa-4a82-8677-c996e7a91e96" providerId="ADAL" clId="{C35199F5-7A1E-4601-B3D5-E715D224EB67}" dt="2021-08-17T18:55:43.723" v="1" actId="14100"/>
        <pc:sldMkLst>
          <pc:docMk/>
          <pc:sldMk cId="2854745717" sldId="366"/>
        </pc:sldMkLst>
        <pc:picChg chg="mod">
          <ac:chgData name="Nguyen Van Thai Thanh" userId="efe48e9e-abaa-4a82-8677-c996e7a91e96" providerId="ADAL" clId="{C35199F5-7A1E-4601-B3D5-E715D224EB67}" dt="2021-08-17T18:55:43.723" v="1" actId="14100"/>
          <ac:picMkLst>
            <pc:docMk/>
            <pc:sldMk cId="2854745717" sldId="366"/>
            <ac:picMk id="4" creationId="{EA142A2D-9A07-407C-A705-37C4F8AE998A}"/>
          </ac:picMkLst>
        </pc:picChg>
      </pc:sldChg>
    </pc:docChg>
  </pc:docChgLst>
  <pc:docChgLst>
    <pc:chgData name="Nguyen Bui Trong Tin" userId="e8b171ad-d98b-49d5-bbe6-f86bd94206fe" providerId="ADAL" clId="{FE154A06-6201-465B-871E-D1F4B682C521}"/>
    <pc:docChg chg="undo custSel addSld delSld modSld">
      <pc:chgData name="Nguyen Bui Trong Tin" userId="e8b171ad-d98b-49d5-bbe6-f86bd94206fe" providerId="ADAL" clId="{FE154A06-6201-465B-871E-D1F4B682C521}" dt="2021-05-28T11:15:57.769" v="401" actId="20577"/>
      <pc:docMkLst>
        <pc:docMk/>
      </pc:docMkLst>
      <pc:sldChg chg="modNotesTx">
        <pc:chgData name="Nguyen Bui Trong Tin" userId="e8b171ad-d98b-49d5-bbe6-f86bd94206fe" providerId="ADAL" clId="{FE154A06-6201-465B-871E-D1F4B682C521}" dt="2021-05-27T16:55:18.864" v="22" actId="20577"/>
        <pc:sldMkLst>
          <pc:docMk/>
          <pc:sldMk cId="1495374394" sldId="256"/>
        </pc:sldMkLst>
      </pc:sldChg>
      <pc:sldChg chg="modNotesTx">
        <pc:chgData name="Nguyen Bui Trong Tin" userId="e8b171ad-d98b-49d5-bbe6-f86bd94206fe" providerId="ADAL" clId="{FE154A06-6201-465B-871E-D1F4B682C521}" dt="2021-05-27T16:55:22.583" v="23" actId="20577"/>
        <pc:sldMkLst>
          <pc:docMk/>
          <pc:sldMk cId="2876239378" sldId="257"/>
        </pc:sldMkLst>
      </pc:sldChg>
      <pc:sldChg chg="modNotesTx">
        <pc:chgData name="Nguyen Bui Trong Tin" userId="e8b171ad-d98b-49d5-bbe6-f86bd94206fe" providerId="ADAL" clId="{FE154A06-6201-465B-871E-D1F4B682C521}" dt="2021-05-27T16:55:24.683" v="24" actId="20577"/>
        <pc:sldMkLst>
          <pc:docMk/>
          <pc:sldMk cId="1385030760" sldId="258"/>
        </pc:sldMkLst>
      </pc:sldChg>
      <pc:sldChg chg="modNotesTx">
        <pc:chgData name="Nguyen Bui Trong Tin" userId="e8b171ad-d98b-49d5-bbe6-f86bd94206fe" providerId="ADAL" clId="{FE154A06-6201-465B-871E-D1F4B682C521}" dt="2021-05-27T16:55:26.753" v="25" actId="20577"/>
        <pc:sldMkLst>
          <pc:docMk/>
          <pc:sldMk cId="1502579555" sldId="259"/>
        </pc:sldMkLst>
      </pc:sldChg>
      <pc:sldChg chg="modNotesTx">
        <pc:chgData name="Nguyen Bui Trong Tin" userId="e8b171ad-d98b-49d5-bbe6-f86bd94206fe" providerId="ADAL" clId="{FE154A06-6201-465B-871E-D1F4B682C521}" dt="2021-05-27T16:55:28.533" v="26" actId="20577"/>
        <pc:sldMkLst>
          <pc:docMk/>
          <pc:sldMk cId="4237374391" sldId="260"/>
        </pc:sldMkLst>
      </pc:sldChg>
      <pc:sldChg chg="modNotesTx">
        <pc:chgData name="Nguyen Bui Trong Tin" userId="e8b171ad-d98b-49d5-bbe6-f86bd94206fe" providerId="ADAL" clId="{FE154A06-6201-465B-871E-D1F4B682C521}" dt="2021-05-27T16:55:31.283" v="27" actId="20577"/>
        <pc:sldMkLst>
          <pc:docMk/>
          <pc:sldMk cId="2542749168" sldId="261"/>
        </pc:sldMkLst>
      </pc:sldChg>
      <pc:sldChg chg="modNotesTx">
        <pc:chgData name="Nguyen Bui Trong Tin" userId="e8b171ad-d98b-49d5-bbe6-f86bd94206fe" providerId="ADAL" clId="{FE154A06-6201-465B-871E-D1F4B682C521}" dt="2021-05-27T16:55:52.023" v="44" actId="20577"/>
        <pc:sldMkLst>
          <pc:docMk/>
          <pc:sldMk cId="2693561707" sldId="262"/>
        </pc:sldMkLst>
      </pc:sldChg>
      <pc:sldChg chg="modNotesTx">
        <pc:chgData name="Nguyen Bui Trong Tin" userId="e8b171ad-d98b-49d5-bbe6-f86bd94206fe" providerId="ADAL" clId="{FE154A06-6201-465B-871E-D1F4B682C521}" dt="2021-05-27T16:55:46.393" v="43" actId="113"/>
        <pc:sldMkLst>
          <pc:docMk/>
          <pc:sldMk cId="919847834" sldId="263"/>
        </pc:sldMkLst>
      </pc:sldChg>
      <pc:sldChg chg="addSp delSp modSp mod modNotesTx">
        <pc:chgData name="Nguyen Bui Trong Tin" userId="e8b171ad-d98b-49d5-bbe6-f86bd94206fe" providerId="ADAL" clId="{FE154A06-6201-465B-871E-D1F4B682C521}" dt="2021-05-28T11:04:10.937" v="257" actId="1076"/>
        <pc:sldMkLst>
          <pc:docMk/>
          <pc:sldMk cId="416175474" sldId="264"/>
        </pc:sldMkLst>
        <pc:spChg chg="mod">
          <ac:chgData name="Nguyen Bui Trong Tin" userId="e8b171ad-d98b-49d5-bbe6-f86bd94206fe" providerId="ADAL" clId="{FE154A06-6201-465B-871E-D1F4B682C521}" dt="2021-05-28T11:03:45.439" v="251" actId="20577"/>
          <ac:spMkLst>
            <pc:docMk/>
            <pc:sldMk cId="416175474" sldId="264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FE154A06-6201-465B-871E-D1F4B682C521}" dt="2021-05-27T16:56:19.443" v="55" actId="1076"/>
          <ac:spMkLst>
            <pc:docMk/>
            <pc:sldMk cId="416175474" sldId="264"/>
            <ac:spMk id="4" creationId="{AF1A0259-1D89-4DC9-8E40-1D5383FDAECC}"/>
          </ac:spMkLst>
        </pc:spChg>
        <pc:picChg chg="add del mod">
          <ac:chgData name="Nguyen Bui Trong Tin" userId="e8b171ad-d98b-49d5-bbe6-f86bd94206fe" providerId="ADAL" clId="{FE154A06-6201-465B-871E-D1F4B682C521}" dt="2021-05-28T11:04:04.749" v="255" actId="478"/>
          <ac:picMkLst>
            <pc:docMk/>
            <pc:sldMk cId="416175474" sldId="264"/>
            <ac:picMk id="2" creationId="{56930C24-7290-43B2-80F7-5B51C2382184}"/>
          </ac:picMkLst>
        </pc:picChg>
        <pc:picChg chg="add mod">
          <ac:chgData name="Nguyen Bui Trong Tin" userId="e8b171ad-d98b-49d5-bbe6-f86bd94206fe" providerId="ADAL" clId="{FE154A06-6201-465B-871E-D1F4B682C521}" dt="2021-05-28T11:04:10.937" v="257" actId="1076"/>
          <ac:picMkLst>
            <pc:docMk/>
            <pc:sldMk cId="416175474" sldId="264"/>
            <ac:picMk id="4" creationId="{80BAA1A8-A717-4023-9B4E-862CA385B6B7}"/>
          </ac:picMkLst>
        </pc:picChg>
        <pc:picChg chg="add mod">
          <ac:chgData name="Nguyen Bui Trong Tin" userId="e8b171ad-d98b-49d5-bbe6-f86bd94206fe" providerId="ADAL" clId="{FE154A06-6201-465B-871E-D1F4B682C521}" dt="2021-05-27T17:18:23.163" v="204" actId="1076"/>
          <ac:picMkLst>
            <pc:docMk/>
            <pc:sldMk cId="416175474" sldId="264"/>
            <ac:picMk id="5" creationId="{5EBBE53E-651A-47EC-A4C9-417039D2AD2B}"/>
          </ac:picMkLst>
        </pc:picChg>
      </pc:sldChg>
      <pc:sldChg chg="del">
        <pc:chgData name="Nguyen Bui Trong Tin" userId="e8b171ad-d98b-49d5-bbe6-f86bd94206fe" providerId="ADAL" clId="{FE154A06-6201-465B-871E-D1F4B682C521}" dt="2021-05-27T17:02:23.402" v="108" actId="47"/>
        <pc:sldMkLst>
          <pc:docMk/>
          <pc:sldMk cId="349773366" sldId="265"/>
        </pc:sldMkLst>
      </pc:sldChg>
      <pc:sldChg chg="addSp delSp modSp mod modNotesTx">
        <pc:chgData name="Nguyen Bui Trong Tin" userId="e8b171ad-d98b-49d5-bbe6-f86bd94206fe" providerId="ADAL" clId="{FE154A06-6201-465B-871E-D1F4B682C521}" dt="2021-05-28T11:14:04.380" v="357" actId="20577"/>
        <pc:sldMkLst>
          <pc:docMk/>
          <pc:sldMk cId="3186130772" sldId="266"/>
        </pc:sldMkLst>
        <pc:spChg chg="mod">
          <ac:chgData name="Nguyen Bui Trong Tin" userId="e8b171ad-d98b-49d5-bbe6-f86bd94206fe" providerId="ADAL" clId="{FE154A06-6201-465B-871E-D1F4B682C521}" dt="2021-05-28T11:14:04.380" v="357" actId="20577"/>
          <ac:spMkLst>
            <pc:docMk/>
            <pc:sldMk cId="3186130772" sldId="266"/>
            <ac:spMk id="3" creationId="{139D5992-74CA-4E5E-831D-1F8F99FB57FF}"/>
          </ac:spMkLst>
        </pc:spChg>
        <pc:picChg chg="add del">
          <ac:chgData name="Nguyen Bui Trong Tin" userId="e8b171ad-d98b-49d5-bbe6-f86bd94206fe" providerId="ADAL" clId="{FE154A06-6201-465B-871E-D1F4B682C521}" dt="2021-05-27T17:13:02.712" v="165" actId="478"/>
          <ac:picMkLst>
            <pc:docMk/>
            <pc:sldMk cId="3186130772" sldId="266"/>
            <ac:picMk id="2" creationId="{A8D9268D-79C4-4258-9F00-5F7A629E0EDC}"/>
          </ac:picMkLst>
        </pc:picChg>
        <pc:picChg chg="add mod">
          <ac:chgData name="Nguyen Bui Trong Tin" userId="e8b171ad-d98b-49d5-bbe6-f86bd94206fe" providerId="ADAL" clId="{FE154A06-6201-465B-871E-D1F4B682C521}" dt="2021-05-27T17:13:45.753" v="169" actId="14100"/>
          <ac:picMkLst>
            <pc:docMk/>
            <pc:sldMk cId="3186130772" sldId="266"/>
            <ac:picMk id="4" creationId="{0FFF990F-D300-4976-906B-CE9288C87F76}"/>
          </ac:picMkLst>
        </pc:picChg>
      </pc:sldChg>
      <pc:sldChg chg="addSp modSp mod modNotesTx">
        <pc:chgData name="Nguyen Bui Trong Tin" userId="e8b171ad-d98b-49d5-bbe6-f86bd94206fe" providerId="ADAL" clId="{FE154A06-6201-465B-871E-D1F4B682C521}" dt="2021-05-28T11:15:33.293" v="394" actId="20577"/>
        <pc:sldMkLst>
          <pc:docMk/>
          <pc:sldMk cId="1726459742" sldId="267"/>
        </pc:sldMkLst>
        <pc:spChg chg="mod">
          <ac:chgData name="Nguyen Bui Trong Tin" userId="e8b171ad-d98b-49d5-bbe6-f86bd94206fe" providerId="ADAL" clId="{FE154A06-6201-465B-871E-D1F4B682C521}" dt="2021-05-28T11:15:33.293" v="394" actId="20577"/>
          <ac:spMkLst>
            <pc:docMk/>
            <pc:sldMk cId="1726459742" sldId="26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08.147" v="196" actId="14100"/>
          <ac:picMkLst>
            <pc:docMk/>
            <pc:sldMk cId="1726459742" sldId="267"/>
            <ac:picMk id="2" creationId="{D0F56FAB-9918-4A00-A22B-753A6FDD8E7C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5:03.516" v="258" actId="20577"/>
        <pc:sldMkLst>
          <pc:docMk/>
          <pc:sldMk cId="3165844236" sldId="269"/>
        </pc:sldMkLst>
        <pc:spChg chg="mod">
          <ac:chgData name="Nguyen Bui Trong Tin" userId="e8b171ad-d98b-49d5-bbe6-f86bd94206fe" providerId="ADAL" clId="{FE154A06-6201-465B-871E-D1F4B682C521}" dt="2021-05-28T11:05:03.516" v="258" actId="20577"/>
          <ac:spMkLst>
            <pc:docMk/>
            <pc:sldMk cId="3165844236" sldId="26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6:57:32.463" v="66" actId="14100"/>
          <ac:picMkLst>
            <pc:docMk/>
            <pc:sldMk cId="3165844236" sldId="269"/>
            <ac:picMk id="2" creationId="{01946D2D-A3EF-4392-9898-332A7AF5CD4D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5:31.025" v="260" actId="20577"/>
        <pc:sldMkLst>
          <pc:docMk/>
          <pc:sldMk cId="2181151413" sldId="270"/>
        </pc:sldMkLst>
        <pc:spChg chg="mod">
          <ac:chgData name="Nguyen Bui Trong Tin" userId="e8b171ad-d98b-49d5-bbe6-f86bd94206fe" providerId="ADAL" clId="{FE154A06-6201-465B-871E-D1F4B682C521}" dt="2021-05-28T11:05:31.025" v="260" actId="20577"/>
          <ac:spMkLst>
            <pc:docMk/>
            <pc:sldMk cId="2181151413" sldId="27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1:12.674" v="77" actId="1076"/>
          <ac:picMkLst>
            <pc:docMk/>
            <pc:sldMk cId="2181151413" sldId="270"/>
            <ac:picMk id="2" creationId="{748B296A-3E9E-46CB-B2E5-CCD8A315025F}"/>
          </ac:picMkLst>
        </pc:picChg>
      </pc:sldChg>
      <pc:sldChg chg="add del">
        <pc:chgData name="Nguyen Bui Trong Tin" userId="e8b171ad-d98b-49d5-bbe6-f86bd94206fe" providerId="ADAL" clId="{FE154A06-6201-465B-871E-D1F4B682C521}" dt="2021-05-27T17:00:19.972" v="67" actId="47"/>
        <pc:sldMkLst>
          <pc:docMk/>
          <pc:sldMk cId="1518202582" sldId="271"/>
        </pc:sldMkLst>
      </pc:sldChg>
      <pc:sldChg chg="add del">
        <pc:chgData name="Nguyen Bui Trong Tin" userId="e8b171ad-d98b-49d5-bbe6-f86bd94206fe" providerId="ADAL" clId="{FE154A06-6201-465B-871E-D1F4B682C521}" dt="2021-05-27T17:01:54.273" v="78" actId="47"/>
        <pc:sldMkLst>
          <pc:docMk/>
          <pc:sldMk cId="2945479781" sldId="271"/>
        </pc:sldMkLst>
      </pc:sldChg>
      <pc:sldChg chg="add del modNotesTx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020163532" sldId="272"/>
        </pc:sldMkLst>
      </pc:sldChg>
      <pc:sldChg chg="add del">
        <pc:chgData name="Nguyen Bui Trong Tin" userId="e8b171ad-d98b-49d5-bbe6-f86bd94206fe" providerId="ADAL" clId="{FE154A06-6201-465B-871E-D1F4B682C521}" dt="2021-05-27T17:02:32.553" v="109" actId="47"/>
        <pc:sldMkLst>
          <pc:docMk/>
          <pc:sldMk cId="2585641569" sldId="273"/>
        </pc:sldMkLst>
      </pc:sldChg>
      <pc:sldChg chg="addSp modSp add mod modNotesTx">
        <pc:chgData name="Nguyen Bui Trong Tin" userId="e8b171ad-d98b-49d5-bbe6-f86bd94206fe" providerId="ADAL" clId="{FE154A06-6201-465B-871E-D1F4B682C521}" dt="2021-05-28T11:06:24.026" v="264" actId="20577"/>
        <pc:sldMkLst>
          <pc:docMk/>
          <pc:sldMk cId="1696446060" sldId="274"/>
        </pc:sldMkLst>
        <pc:spChg chg="mod">
          <ac:chgData name="Nguyen Bui Trong Tin" userId="e8b171ad-d98b-49d5-bbe6-f86bd94206fe" providerId="ADAL" clId="{FE154A06-6201-465B-871E-D1F4B682C521}" dt="2021-05-28T11:06:24.026" v="264" actId="20577"/>
          <ac:spMkLst>
            <pc:docMk/>
            <pc:sldMk cId="1696446060" sldId="274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5:45.177" v="261" actId="14100"/>
          <ac:picMkLst>
            <pc:docMk/>
            <pc:sldMk cId="1696446060" sldId="274"/>
            <ac:picMk id="2" creationId="{4CE0B476-C670-4559-9FE6-1A3D2D41B4B7}"/>
          </ac:picMkLst>
        </pc:picChg>
        <pc:picChg chg="add mod">
          <ac:chgData name="Nguyen Bui Trong Tin" userId="e8b171ad-d98b-49d5-bbe6-f86bd94206fe" providerId="ADAL" clId="{FE154A06-6201-465B-871E-D1F4B682C521}" dt="2021-05-28T11:05:50.761" v="263" actId="1076"/>
          <ac:picMkLst>
            <pc:docMk/>
            <pc:sldMk cId="1696446060" sldId="274"/>
            <ac:picMk id="4" creationId="{EE48FDF0-4E75-495F-8E5C-FFB500AAA7D5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6:53.269" v="271" actId="20577"/>
        <pc:sldMkLst>
          <pc:docMk/>
          <pc:sldMk cId="3710873343" sldId="275"/>
        </pc:sldMkLst>
        <pc:spChg chg="mod">
          <ac:chgData name="Nguyen Bui Trong Tin" userId="e8b171ad-d98b-49d5-bbe6-f86bd94206fe" providerId="ADAL" clId="{FE154A06-6201-465B-871E-D1F4B682C521}" dt="2021-05-28T11:06:53.269" v="271" actId="20577"/>
          <ac:spMkLst>
            <pc:docMk/>
            <pc:sldMk cId="3710873343" sldId="275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8T11:06:32.015" v="265" actId="14100"/>
          <ac:picMkLst>
            <pc:docMk/>
            <pc:sldMk cId="3710873343" sldId="275"/>
            <ac:picMk id="2" creationId="{2E69D1F6-42D0-496A-B133-500913DB6853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7:17.952" v="278" actId="20577"/>
        <pc:sldMkLst>
          <pc:docMk/>
          <pc:sldMk cId="1596506335" sldId="276"/>
        </pc:sldMkLst>
        <pc:spChg chg="mod">
          <ac:chgData name="Nguyen Bui Trong Tin" userId="e8b171ad-d98b-49d5-bbe6-f86bd94206fe" providerId="ADAL" clId="{FE154A06-6201-465B-871E-D1F4B682C521}" dt="2021-05-28T11:07:17.952" v="278" actId="20577"/>
          <ac:spMkLst>
            <pc:docMk/>
            <pc:sldMk cId="1596506335" sldId="27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6:34.828" v="126" actId="14100"/>
          <ac:picMkLst>
            <pc:docMk/>
            <pc:sldMk cId="1596506335" sldId="276"/>
            <ac:picMk id="2" creationId="{C806E8C0-9A31-4DBA-BA8B-E659291EC059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08:14.416" v="286" actId="1076"/>
        <pc:sldMkLst>
          <pc:docMk/>
          <pc:sldMk cId="3747531659" sldId="277"/>
        </pc:sldMkLst>
        <pc:spChg chg="mod">
          <ac:chgData name="Nguyen Bui Trong Tin" userId="e8b171ad-d98b-49d5-bbe6-f86bd94206fe" providerId="ADAL" clId="{FE154A06-6201-465B-871E-D1F4B682C521}" dt="2021-05-28T11:07:37.614" v="284" actId="20577"/>
          <ac:spMkLst>
            <pc:docMk/>
            <pc:sldMk cId="3747531659" sldId="27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08:48.983" v="132" actId="14100"/>
          <ac:picMkLst>
            <pc:docMk/>
            <pc:sldMk cId="3747531659" sldId="277"/>
            <ac:picMk id="2" creationId="{943BD674-9965-42D9-8235-8DC04C20364D}"/>
          </ac:picMkLst>
        </pc:picChg>
        <pc:picChg chg="add mod">
          <ac:chgData name="Nguyen Bui Trong Tin" userId="e8b171ad-d98b-49d5-bbe6-f86bd94206fe" providerId="ADAL" clId="{FE154A06-6201-465B-871E-D1F4B682C521}" dt="2021-05-28T11:08:14.416" v="286" actId="1076"/>
          <ac:picMkLst>
            <pc:docMk/>
            <pc:sldMk cId="3747531659" sldId="277"/>
            <ac:picMk id="4" creationId="{C2DFD8F2-2906-4886-8F16-555F162E4516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09:22.675" v="307" actId="20577"/>
        <pc:sldMkLst>
          <pc:docMk/>
          <pc:sldMk cId="3151430480" sldId="278"/>
        </pc:sldMkLst>
        <pc:spChg chg="mod">
          <ac:chgData name="Nguyen Bui Trong Tin" userId="e8b171ad-d98b-49d5-bbe6-f86bd94206fe" providerId="ADAL" clId="{FE154A06-6201-465B-871E-D1F4B682C521}" dt="2021-05-28T11:09:22.675" v="307" actId="20577"/>
          <ac:spMkLst>
            <pc:docMk/>
            <pc:sldMk cId="3151430480" sldId="27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35.362" v="154" actId="14100"/>
          <ac:picMkLst>
            <pc:docMk/>
            <pc:sldMk cId="3151430480" sldId="278"/>
            <ac:picMk id="2" creationId="{F057EA1A-349C-47FC-9A22-649217764519}"/>
          </ac:picMkLst>
        </pc:picChg>
      </pc:sldChg>
      <pc:sldChg chg="addSp modSp add mod modNotesTx">
        <pc:chgData name="Nguyen Bui Trong Tin" userId="e8b171ad-d98b-49d5-bbe6-f86bd94206fe" providerId="ADAL" clId="{FE154A06-6201-465B-871E-D1F4B682C521}" dt="2021-05-28T11:13:48.293" v="351" actId="20577"/>
        <pc:sldMkLst>
          <pc:docMk/>
          <pc:sldMk cId="159977838" sldId="279"/>
        </pc:sldMkLst>
        <pc:spChg chg="mod">
          <ac:chgData name="Nguyen Bui Trong Tin" userId="e8b171ad-d98b-49d5-bbe6-f86bd94206fe" providerId="ADAL" clId="{FE154A06-6201-465B-871E-D1F4B682C521}" dt="2021-05-28T11:13:48.293" v="351" actId="20577"/>
          <ac:spMkLst>
            <pc:docMk/>
            <pc:sldMk cId="159977838" sldId="279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0:51.643" v="157" actId="14100"/>
          <ac:picMkLst>
            <pc:docMk/>
            <pc:sldMk cId="159977838" sldId="279"/>
            <ac:picMk id="2" creationId="{0F5F47E3-DF92-4E02-AA5A-74898889E3BE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4:52.648" v="385" actId="20577"/>
        <pc:sldMkLst>
          <pc:docMk/>
          <pc:sldMk cId="1441418876" sldId="280"/>
        </pc:sldMkLst>
        <pc:spChg chg="mod">
          <ac:chgData name="Nguyen Bui Trong Tin" userId="e8b171ad-d98b-49d5-bbe6-f86bd94206fe" providerId="ADAL" clId="{FE154A06-6201-465B-871E-D1F4B682C521}" dt="2021-05-28T11:14:52.648" v="385" actId="20577"/>
          <ac:spMkLst>
            <pc:docMk/>
            <pc:sldMk cId="1441418876" sldId="28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4:23.772" v="172" actId="14100"/>
          <ac:picMkLst>
            <pc:docMk/>
            <pc:sldMk cId="1441418876" sldId="280"/>
            <ac:picMk id="2" creationId="{39855584-F5A9-4E68-9178-003991336B20}"/>
          </ac:picMkLst>
        </pc:picChg>
      </pc:sldChg>
      <pc:sldChg chg="addSp modSp add mod">
        <pc:chgData name="Nguyen Bui Trong Tin" userId="e8b171ad-d98b-49d5-bbe6-f86bd94206fe" providerId="ADAL" clId="{FE154A06-6201-465B-871E-D1F4B682C521}" dt="2021-05-28T11:15:57.769" v="401" actId="20577"/>
        <pc:sldMkLst>
          <pc:docMk/>
          <pc:sldMk cId="3024082734" sldId="281"/>
        </pc:sldMkLst>
        <pc:spChg chg="mod">
          <ac:chgData name="Nguyen Bui Trong Tin" userId="e8b171ad-d98b-49d5-bbe6-f86bd94206fe" providerId="ADAL" clId="{FE154A06-6201-465B-871E-D1F4B682C521}" dt="2021-05-28T11:15:57.769" v="401" actId="20577"/>
          <ac:spMkLst>
            <pc:docMk/>
            <pc:sldMk cId="3024082734" sldId="28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FE154A06-6201-465B-871E-D1F4B682C521}" dt="2021-05-27T17:16:55.382" v="202" actId="1076"/>
          <ac:picMkLst>
            <pc:docMk/>
            <pc:sldMk cId="3024082734" sldId="281"/>
            <ac:picMk id="2" creationId="{1613481D-D003-41D3-A9F5-DFE9A7DE25DE}"/>
          </ac:picMkLst>
        </pc:picChg>
        <pc:picChg chg="add mod">
          <ac:chgData name="Nguyen Bui Trong Tin" userId="e8b171ad-d98b-49d5-bbe6-f86bd94206fe" providerId="ADAL" clId="{FE154A06-6201-465B-871E-D1F4B682C521}" dt="2021-05-27T17:17:05.972" v="203" actId="1076"/>
          <ac:picMkLst>
            <pc:docMk/>
            <pc:sldMk cId="3024082734" sldId="281"/>
            <ac:picMk id="4" creationId="{19E7826C-01F2-405B-B802-340A5EDD744A}"/>
          </ac:picMkLst>
        </pc:picChg>
      </pc:sldChg>
    </pc:docChg>
  </pc:docChgLst>
  <pc:docChgLst>
    <pc:chgData name="Nguyen Bui Trong Tin" userId="e8b171ad-d98b-49d5-bbe6-f86bd94206fe" providerId="ADAL" clId="{A5669287-E69E-4F48-BCCF-7B00F959BC10}"/>
    <pc:docChg chg="modSld">
      <pc:chgData name="Nguyen Bui Trong Tin" userId="e8b171ad-d98b-49d5-bbe6-f86bd94206fe" providerId="ADAL" clId="{A5669287-E69E-4F48-BCCF-7B00F959BC10}" dt="2021-09-30T13:12:08.347" v="0" actId="14100"/>
      <pc:docMkLst>
        <pc:docMk/>
      </pc:docMkLst>
      <pc:sldChg chg="modSp mod">
        <pc:chgData name="Nguyen Bui Trong Tin" userId="e8b171ad-d98b-49d5-bbe6-f86bd94206fe" providerId="ADAL" clId="{A5669287-E69E-4F48-BCCF-7B00F959BC10}" dt="2021-09-30T13:12:08.347" v="0" actId="14100"/>
        <pc:sldMkLst>
          <pc:docMk/>
          <pc:sldMk cId="2588188774" sldId="272"/>
        </pc:sldMkLst>
        <pc:picChg chg="mod">
          <ac:chgData name="Nguyen Bui Trong Tin" userId="e8b171ad-d98b-49d5-bbe6-f86bd94206fe" providerId="ADAL" clId="{A5669287-E69E-4F48-BCCF-7B00F959BC10}" dt="2021-09-30T13:12:08.347" v="0" actId="14100"/>
          <ac:picMkLst>
            <pc:docMk/>
            <pc:sldMk cId="2588188774" sldId="272"/>
            <ac:picMk id="4" creationId="{498978FF-4F73-47F4-9F22-CE3A5E14A4CC}"/>
          </ac:picMkLst>
        </pc:picChg>
      </pc:sldChg>
    </pc:docChg>
  </pc:docChgLst>
  <pc:docChgLst>
    <pc:chgData name="Nguyen Bui Trong Tin" userId="e8b171ad-d98b-49d5-bbe6-f86bd94206fe" providerId="ADAL" clId="{46563009-33FA-4E8D-9D97-0160C2E2B76C}"/>
    <pc:docChg chg="custSel addSld delSld modSld">
      <pc:chgData name="Nguyen Bui Trong Tin" userId="e8b171ad-d98b-49d5-bbe6-f86bd94206fe" providerId="ADAL" clId="{46563009-33FA-4E8D-9D97-0160C2E2B76C}" dt="2021-05-26T15:07:30.420" v="798" actId="20577"/>
      <pc:docMkLst>
        <pc:docMk/>
      </pc:docMkLst>
      <pc:sldChg chg="addSp modSp mod modNotesTx">
        <pc:chgData name="Nguyen Bui Trong Tin" userId="e8b171ad-d98b-49d5-bbe6-f86bd94206fe" providerId="ADAL" clId="{46563009-33FA-4E8D-9D97-0160C2E2B76C}" dt="2021-05-26T12:51:49.858" v="583" actId="20577"/>
        <pc:sldMkLst>
          <pc:docMk/>
          <pc:sldMk cId="1495374394" sldId="256"/>
        </pc:sldMkLst>
        <pc:spChg chg="mod">
          <ac:chgData name="Nguyen Bui Trong Tin" userId="e8b171ad-d98b-49d5-bbe6-f86bd94206fe" providerId="ADAL" clId="{46563009-33FA-4E8D-9D97-0160C2E2B76C}" dt="2021-05-26T12:02:17.045" v="269" actId="20577"/>
          <ac:spMkLst>
            <pc:docMk/>
            <pc:sldMk cId="1495374394" sldId="256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1:50:58.534" v="13" actId="1076"/>
          <ac:picMkLst>
            <pc:docMk/>
            <pc:sldMk cId="1495374394" sldId="256"/>
            <ac:picMk id="2" creationId="{366C30ED-5F70-4BA4-8AA4-BC859B7575B9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3.427" v="584" actId="20577"/>
        <pc:sldMkLst>
          <pc:docMk/>
          <pc:sldMk cId="2876239378" sldId="257"/>
        </pc:sldMkLst>
        <pc:spChg chg="mod">
          <ac:chgData name="Nguyen Bui Trong Tin" userId="e8b171ad-d98b-49d5-bbe6-f86bd94206fe" providerId="ADAL" clId="{46563009-33FA-4E8D-9D97-0160C2E2B76C}" dt="2021-05-26T12:05:19.670" v="485" actId="20577"/>
          <ac:spMkLst>
            <pc:docMk/>
            <pc:sldMk cId="2876239378" sldId="257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00:00.172" v="260" actId="14100"/>
          <ac:picMkLst>
            <pc:docMk/>
            <pc:sldMk cId="2876239378" sldId="257"/>
            <ac:picMk id="2" creationId="{2356675F-63C4-464F-B9EE-0C442F779A7F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2:51:55.427" v="585" actId="20577"/>
        <pc:sldMkLst>
          <pc:docMk/>
          <pc:sldMk cId="1385030760" sldId="258"/>
        </pc:sldMkLst>
        <pc:spChg chg="mod">
          <ac:chgData name="Nguyen Bui Trong Tin" userId="e8b171ad-d98b-49d5-bbe6-f86bd94206fe" providerId="ADAL" clId="{46563009-33FA-4E8D-9D97-0160C2E2B76C}" dt="2021-05-26T12:17:21.228" v="574" actId="20577"/>
          <ac:spMkLst>
            <pc:docMk/>
            <pc:sldMk cId="1385030760" sldId="258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2:12:57.407" v="488" actId="14100"/>
          <ac:picMkLst>
            <pc:docMk/>
            <pc:sldMk cId="1385030760" sldId="258"/>
            <ac:picMk id="2" creationId="{BB1FB63D-C05A-416C-85C5-DD5F99B3EB36}"/>
          </ac:picMkLst>
        </pc:picChg>
        <pc:picChg chg="add mod">
          <ac:chgData name="Nguyen Bui Trong Tin" userId="e8b171ad-d98b-49d5-bbe6-f86bd94206fe" providerId="ADAL" clId="{46563009-33FA-4E8D-9D97-0160C2E2B76C}" dt="2021-05-26T12:17:23.560" v="575" actId="1076"/>
          <ac:picMkLst>
            <pc:docMk/>
            <pc:sldMk cId="1385030760" sldId="258"/>
            <ac:picMk id="4" creationId="{59CA8DFD-46AF-4A38-A2D1-95153D83E662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7:30.420" v="798" actId="20577"/>
        <pc:sldMkLst>
          <pc:docMk/>
          <pc:sldMk cId="1502579555" sldId="259"/>
        </pc:sldMkLst>
        <pc:spChg chg="mod">
          <ac:chgData name="Nguyen Bui Trong Tin" userId="e8b171ad-d98b-49d5-bbe6-f86bd94206fe" providerId="ADAL" clId="{46563009-33FA-4E8D-9D97-0160C2E2B76C}" dt="2021-05-26T14:03:33.253" v="604" actId="20577"/>
          <ac:spMkLst>
            <pc:docMk/>
            <pc:sldMk cId="1502579555" sldId="259"/>
            <ac:spMk id="3" creationId="{139D5992-74CA-4E5E-831D-1F8F99FB57FF}"/>
          </ac:spMkLst>
        </pc:spChg>
        <pc:spChg chg="add mod">
          <ac:chgData name="Nguyen Bui Trong Tin" userId="e8b171ad-d98b-49d5-bbe6-f86bd94206fe" providerId="ADAL" clId="{46563009-33FA-4E8D-9D97-0160C2E2B76C}" dt="2021-05-26T15:07:30.420" v="798" actId="20577"/>
          <ac:spMkLst>
            <pc:docMk/>
            <pc:sldMk cId="1502579555" sldId="259"/>
            <ac:spMk id="5" creationId="{963A54CD-B069-4850-9549-00A65A51E2FC}"/>
          </ac:spMkLst>
        </pc:spChg>
        <pc:picChg chg="add mod">
          <ac:chgData name="Nguyen Bui Trong Tin" userId="e8b171ad-d98b-49d5-bbe6-f86bd94206fe" providerId="ADAL" clId="{46563009-33FA-4E8D-9D97-0160C2E2B76C}" dt="2021-05-26T14:02:57.215" v="587" actId="1076"/>
          <ac:picMkLst>
            <pc:docMk/>
            <pc:sldMk cId="1502579555" sldId="259"/>
            <ac:picMk id="2" creationId="{E5808CEE-88D6-4DFE-9405-842C556A2D51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5:47.870" v="691" actId="20577"/>
        <pc:sldMkLst>
          <pc:docMk/>
          <pc:sldMk cId="4237374391" sldId="260"/>
        </pc:sldMkLst>
        <pc:spChg chg="mod">
          <ac:chgData name="Nguyen Bui Trong Tin" userId="e8b171ad-d98b-49d5-bbe6-f86bd94206fe" providerId="ADAL" clId="{46563009-33FA-4E8D-9D97-0160C2E2B76C}" dt="2021-05-26T14:37:22.756" v="609" actId="20577"/>
          <ac:spMkLst>
            <pc:docMk/>
            <pc:sldMk cId="4237374391" sldId="260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7:21.059" v="608" actId="1076"/>
          <ac:picMkLst>
            <pc:docMk/>
            <pc:sldMk cId="4237374391" sldId="260"/>
            <ac:picMk id="2" creationId="{806C16C8-C5A5-4ABA-AD67-CB1C94FB610E}"/>
          </ac:picMkLst>
        </pc:picChg>
      </pc:sldChg>
      <pc:sldChg chg="addSp modSp add mod modNotesTx">
        <pc:chgData name="Nguyen Bui Trong Tin" userId="e8b171ad-d98b-49d5-bbe6-f86bd94206fe" providerId="ADAL" clId="{46563009-33FA-4E8D-9D97-0160C2E2B76C}" dt="2021-05-26T15:06:04.031" v="702" actId="20577"/>
        <pc:sldMkLst>
          <pc:docMk/>
          <pc:sldMk cId="2542749168" sldId="261"/>
        </pc:sldMkLst>
        <pc:spChg chg="mod">
          <ac:chgData name="Nguyen Bui Trong Tin" userId="e8b171ad-d98b-49d5-bbe6-f86bd94206fe" providerId="ADAL" clId="{46563009-33FA-4E8D-9D97-0160C2E2B76C}" dt="2021-05-26T14:38:36.727" v="615" actId="113"/>
          <ac:spMkLst>
            <pc:docMk/>
            <pc:sldMk cId="2542749168" sldId="261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4:38:27.199" v="611" actId="1076"/>
          <ac:picMkLst>
            <pc:docMk/>
            <pc:sldMk cId="2542749168" sldId="261"/>
            <ac:picMk id="2" creationId="{5B8E1ABF-6CC0-478F-96D0-03A6E30C4228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1836860421" sldId="262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14.307" v="721" actId="20577"/>
        <pc:sldMkLst>
          <pc:docMk/>
          <pc:sldMk cId="2693561707" sldId="262"/>
        </pc:sldMkLst>
        <pc:spChg chg="mod">
          <ac:chgData name="Nguyen Bui Trong Tin" userId="e8b171ad-d98b-49d5-bbe6-f86bd94206fe" providerId="ADAL" clId="{46563009-33FA-4E8D-9D97-0160C2E2B76C}" dt="2021-05-26T15:05:25.541" v="674" actId="20577"/>
          <ac:spMkLst>
            <pc:docMk/>
            <pc:sldMk cId="2693561707" sldId="262"/>
            <ac:spMk id="3" creationId="{139D5992-74CA-4E5E-831D-1F8F99FB57FF}"/>
          </ac:spMkLst>
        </pc:spChg>
        <pc:picChg chg="del">
          <ac:chgData name="Nguyen Bui Trong Tin" userId="e8b171ad-d98b-49d5-bbe6-f86bd94206fe" providerId="ADAL" clId="{46563009-33FA-4E8D-9D97-0160C2E2B76C}" dt="2021-05-26T14:38:49.526" v="618" actId="478"/>
          <ac:picMkLst>
            <pc:docMk/>
            <pc:sldMk cId="2693561707" sldId="262"/>
            <ac:picMk id="2" creationId="{5B8E1ABF-6CC0-478F-96D0-03A6E30C4228}"/>
          </ac:picMkLst>
        </pc:picChg>
        <pc:picChg chg="add mod">
          <ac:chgData name="Nguyen Bui Trong Tin" userId="e8b171ad-d98b-49d5-bbe6-f86bd94206fe" providerId="ADAL" clId="{46563009-33FA-4E8D-9D97-0160C2E2B76C}" dt="2021-05-26T15:04:57.833" v="666" actId="14100"/>
          <ac:picMkLst>
            <pc:docMk/>
            <pc:sldMk cId="2693561707" sldId="262"/>
            <ac:picMk id="4" creationId="{AB70765E-54DC-4429-A14E-9B68DBB196ED}"/>
          </ac:picMkLst>
        </pc:picChg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81284966" sldId="263"/>
        </pc:sldMkLst>
      </pc:sldChg>
      <pc:sldChg chg="addSp delSp modSp add mod modNotesTx">
        <pc:chgData name="Nguyen Bui Trong Tin" userId="e8b171ad-d98b-49d5-bbe6-f86bd94206fe" providerId="ADAL" clId="{46563009-33FA-4E8D-9D97-0160C2E2B76C}" dt="2021-05-26T15:06:33.779" v="770" actId="20577"/>
        <pc:sldMkLst>
          <pc:docMk/>
          <pc:sldMk cId="919847834" sldId="263"/>
        </pc:sldMkLst>
        <pc:spChg chg="mod">
          <ac:chgData name="Nguyen Bui Trong Tin" userId="e8b171ad-d98b-49d5-bbe6-f86bd94206fe" providerId="ADAL" clId="{46563009-33FA-4E8D-9D97-0160C2E2B76C}" dt="2021-05-26T15:02:37.364" v="665" actId="113"/>
          <ac:spMkLst>
            <pc:docMk/>
            <pc:sldMk cId="919847834" sldId="263"/>
            <ac:spMk id="3" creationId="{139D5992-74CA-4E5E-831D-1F8F99FB57FF}"/>
          </ac:spMkLst>
        </pc:spChg>
        <pc:picChg chg="add mod">
          <ac:chgData name="Nguyen Bui Trong Tin" userId="e8b171ad-d98b-49d5-bbe6-f86bd94206fe" providerId="ADAL" clId="{46563009-33FA-4E8D-9D97-0160C2E2B76C}" dt="2021-05-26T15:00:40.188" v="639" actId="1076"/>
          <ac:picMkLst>
            <pc:docMk/>
            <pc:sldMk cId="919847834" sldId="263"/>
            <ac:picMk id="2" creationId="{074CE3D3-01C6-4026-98BB-853D79F53C7A}"/>
          </ac:picMkLst>
        </pc:picChg>
        <pc:picChg chg="del mod">
          <ac:chgData name="Nguyen Bui Trong Tin" userId="e8b171ad-d98b-49d5-bbe6-f86bd94206fe" providerId="ADAL" clId="{46563009-33FA-4E8D-9D97-0160C2E2B76C}" dt="2021-05-26T14:57:31.653" v="626" actId="478"/>
          <ac:picMkLst>
            <pc:docMk/>
            <pc:sldMk cId="919847834" sldId="263"/>
            <ac:picMk id="4" creationId="{AB70765E-54DC-4429-A14E-9B68DBB196ED}"/>
          </ac:picMkLst>
        </pc:picChg>
      </pc:sldChg>
      <pc:sldChg chg="add">
        <pc:chgData name="Nguyen Bui Trong Tin" userId="e8b171ad-d98b-49d5-bbe6-f86bd94206fe" providerId="ADAL" clId="{46563009-33FA-4E8D-9D97-0160C2E2B76C}" dt="2021-05-26T14:57:38.087" v="633" actId="2057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46563009-33FA-4E8D-9D97-0160C2E2B76C}" dt="2021-05-26T14:38:43.798" v="616" actId="47"/>
        <pc:sldMkLst>
          <pc:docMk/>
          <pc:sldMk cId="438118758" sldId="264"/>
        </pc:sldMkLst>
      </pc:sldChg>
      <pc:sldChg chg="add del">
        <pc:chgData name="Nguyen Bui Trong Tin" userId="e8b171ad-d98b-49d5-bbe6-f86bd94206fe" providerId="ADAL" clId="{46563009-33FA-4E8D-9D97-0160C2E2B76C}" dt="2021-05-26T14:57:35.239" v="632" actId="20577"/>
        <pc:sldMkLst>
          <pc:docMk/>
          <pc:sldMk cId="3303518375" sldId="264"/>
        </pc:sldMkLst>
      </pc:sldChg>
      <pc:sldChg chg="add">
        <pc:chgData name="Nguyen Bui Trong Tin" userId="e8b171ad-d98b-49d5-bbe6-f86bd94206fe" providerId="ADAL" clId="{46563009-33FA-4E8D-9D97-0160C2E2B76C}" dt="2021-05-26T14:57:38.290" v="634" actId="20577"/>
        <pc:sldMkLst>
          <pc:docMk/>
          <pc:sldMk cId="349773366" sldId="265"/>
        </pc:sldMkLst>
      </pc:sldChg>
      <pc:sldChg chg="add del">
        <pc:chgData name="Nguyen Bui Trong Tin" userId="e8b171ad-d98b-49d5-bbe6-f86bd94206fe" providerId="ADAL" clId="{46563009-33FA-4E8D-9D97-0160C2E2B76C}" dt="2021-05-26T14:57:35.059" v="631" actId="20577"/>
        <pc:sldMkLst>
          <pc:docMk/>
          <pc:sldMk cId="397698228" sldId="265"/>
        </pc:sldMkLst>
      </pc:sldChg>
      <pc:sldChg chg="add del">
        <pc:chgData name="Nguyen Bui Trong Tin" userId="e8b171ad-d98b-49d5-bbe6-f86bd94206fe" providerId="ADAL" clId="{46563009-33FA-4E8D-9D97-0160C2E2B76C}" dt="2021-05-26T14:57:34.841" v="630" actId="20577"/>
        <pc:sldMkLst>
          <pc:docMk/>
          <pc:sldMk cId="1177706030" sldId="266"/>
        </pc:sldMkLst>
      </pc:sldChg>
      <pc:sldChg chg="add">
        <pc:chgData name="Nguyen Bui Trong Tin" userId="e8b171ad-d98b-49d5-bbe6-f86bd94206fe" providerId="ADAL" clId="{46563009-33FA-4E8D-9D97-0160C2E2B76C}" dt="2021-05-26T14:57:38.470" v="635" actId="20577"/>
        <pc:sldMkLst>
          <pc:docMk/>
          <pc:sldMk cId="3186130772" sldId="266"/>
        </pc:sldMkLst>
      </pc:sldChg>
      <pc:sldChg chg="add">
        <pc:chgData name="Nguyen Bui Trong Tin" userId="e8b171ad-d98b-49d5-bbe6-f86bd94206fe" providerId="ADAL" clId="{46563009-33FA-4E8D-9D97-0160C2E2B76C}" dt="2021-05-26T14:57:38.646" v="636" actId="20577"/>
        <pc:sldMkLst>
          <pc:docMk/>
          <pc:sldMk cId="1726459742" sldId="267"/>
        </pc:sldMkLst>
      </pc:sldChg>
      <pc:sldChg chg="add">
        <pc:chgData name="Nguyen Bui Trong Tin" userId="e8b171ad-d98b-49d5-bbe6-f86bd94206fe" providerId="ADAL" clId="{46563009-33FA-4E8D-9D97-0160C2E2B76C}" dt="2021-05-26T14:57:38.810" v="637" actId="20577"/>
        <pc:sldMkLst>
          <pc:docMk/>
          <pc:sldMk cId="1653101604" sldId="268"/>
        </pc:sldMkLst>
      </pc:sldChg>
    </pc:docChg>
  </pc:docChgLst>
  <pc:docChgLst>
    <pc:chgData name="Nguyen Bui Trong Tin" userId="e8b171ad-d98b-49d5-bbe6-f86bd94206fe" providerId="ADAL" clId="{392F5DA0-1D08-4B49-B930-28284E7AED2B}"/>
    <pc:docChg chg="undo custSel addSld delSld modSld">
      <pc:chgData name="Nguyen Bui Trong Tin" userId="e8b171ad-d98b-49d5-bbe6-f86bd94206fe" providerId="ADAL" clId="{392F5DA0-1D08-4B49-B930-28284E7AED2B}" dt="2021-06-09T01:41:43.900" v="48"/>
      <pc:docMkLst>
        <pc:docMk/>
      </pc:docMkLst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95374394" sldId="25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876239378" sldId="25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385030760" sldId="25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02579555" sldId="25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237374391" sldId="26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542749168" sldId="261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693561707" sldId="262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919847834" sldId="26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416175474" sldId="26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86130772" sldId="26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726459742" sldId="267"/>
        </pc:sldMkLst>
      </pc:sldChg>
      <pc:sldChg chg="addSp delSp modSp mod">
        <pc:chgData name="Nguyen Bui Trong Tin" userId="e8b171ad-d98b-49d5-bbe6-f86bd94206fe" providerId="ADAL" clId="{392F5DA0-1D08-4B49-B930-28284E7AED2B}" dt="2021-06-09T01:41:40.620" v="42" actId="14100"/>
        <pc:sldMkLst>
          <pc:docMk/>
          <pc:sldMk cId="1653101604" sldId="268"/>
        </pc:sldMkLst>
        <pc:spChg chg="mod">
          <ac:chgData name="Nguyen Bui Trong Tin" userId="e8b171ad-d98b-49d5-bbe6-f86bd94206fe" providerId="ADAL" clId="{392F5DA0-1D08-4B49-B930-28284E7AED2B}" dt="2021-06-09T01:41:40.620" v="42" actId="14100"/>
          <ac:spMkLst>
            <pc:docMk/>
            <pc:sldMk cId="1653101604" sldId="268"/>
            <ac:spMk id="3" creationId="{139D5992-74CA-4E5E-831D-1F8F99FB57FF}"/>
          </ac:spMkLst>
        </pc:spChg>
        <pc:spChg chg="add del mod">
          <ac:chgData name="Nguyen Bui Trong Tin" userId="e8b171ad-d98b-49d5-bbe6-f86bd94206fe" providerId="ADAL" clId="{392F5DA0-1D08-4B49-B930-28284E7AED2B}" dt="2021-06-09T01:41:35.213" v="40" actId="478"/>
          <ac:spMkLst>
            <pc:docMk/>
            <pc:sldMk cId="1653101604" sldId="268"/>
            <ac:spMk id="7" creationId="{5A9B2B46-4A62-4402-BBE6-A70EC1F1FEE3}"/>
          </ac:spMkLst>
        </pc:spChg>
        <pc:graphicFrameChg chg="add del mod">
          <ac:chgData name="Nguyen Bui Trong Tin" userId="e8b171ad-d98b-49d5-bbe6-f86bd94206fe" providerId="ADAL" clId="{392F5DA0-1D08-4B49-B930-28284E7AED2B}" dt="2021-06-09T01:40:54.477" v="13" actId="14100"/>
          <ac:graphicFrameMkLst>
            <pc:docMk/>
            <pc:sldMk cId="1653101604" sldId="268"/>
            <ac:graphicFrameMk id="2" creationId="{F6F979AC-7BAC-498B-97F3-6CAD856F867C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477" v="13" actId="14100"/>
          <ac:graphicFrameMkLst>
            <pc:docMk/>
            <pc:sldMk cId="1653101604" sldId="268"/>
            <ac:graphicFrameMk id="4" creationId="{9EA99EA5-6D88-4A6C-8D4F-49F25EA28620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 actId="14100"/>
          <ac:graphicFrameMkLst>
            <pc:docMk/>
            <pc:sldMk cId="1653101604" sldId="268"/>
            <ac:graphicFrameMk id="5" creationId="{A4FED744-39D5-4ED8-9A89-763C3872B5D7}"/>
          </ac:graphicFrameMkLst>
        </pc:graphicFrameChg>
        <pc:graphicFrameChg chg="add del mod">
          <ac:chgData name="Nguyen Bui Trong Tin" userId="e8b171ad-d98b-49d5-bbe6-f86bd94206fe" providerId="ADAL" clId="{392F5DA0-1D08-4B49-B930-28284E7AED2B}" dt="2021-06-09T01:40:54.102" v="11" actId="14100"/>
          <ac:graphicFrameMkLst>
            <pc:docMk/>
            <pc:sldMk cId="1653101604" sldId="268"/>
            <ac:graphicFrameMk id="6" creationId="{33FF8B51-8CAE-41B4-884C-7515EBF31C58}"/>
          </ac:graphicFrameMkLst>
        </pc:graphicFrameChg>
      </pc:sldChg>
      <pc:sldChg chg="add del">
        <pc:chgData name="Nguyen Bui Trong Tin" userId="e8b171ad-d98b-49d5-bbe6-f86bd94206fe" providerId="ADAL" clId="{392F5DA0-1D08-4B49-B930-28284E7AED2B}" dt="2021-06-09T01:41:06.497" v="18" actId="47"/>
        <pc:sldMkLst>
          <pc:docMk/>
          <pc:sldMk cId="1079628944" sldId="26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65844236" sldId="269"/>
        </pc:sldMkLst>
      </pc:sldChg>
      <pc:sldChg chg="add">
        <pc:chgData name="Nguyen Bui Trong Tin" userId="e8b171ad-d98b-49d5-bbe6-f86bd94206fe" providerId="ADAL" clId="{392F5DA0-1D08-4B49-B930-28284E7AED2B}" dt="2021-06-09T01:41:42.976" v="43"/>
        <pc:sldMkLst>
          <pc:docMk/>
          <pc:sldMk cId="3413179052" sldId="269"/>
        </pc:sldMkLst>
      </pc:sldChg>
      <pc:sldChg chg="add">
        <pc:chgData name="Nguyen Bui Trong Tin" userId="e8b171ad-d98b-49d5-bbe6-f86bd94206fe" providerId="ADAL" clId="{392F5DA0-1D08-4B49-B930-28284E7AED2B}" dt="2021-06-09T01:41:43.188" v="44"/>
        <pc:sldMkLst>
          <pc:docMk/>
          <pc:sldMk cId="832271470" sldId="27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2181151413" sldId="270"/>
        </pc:sldMkLst>
      </pc:sldChg>
      <pc:sldChg chg="add">
        <pc:chgData name="Nguyen Bui Trong Tin" userId="e8b171ad-d98b-49d5-bbe6-f86bd94206fe" providerId="ADAL" clId="{392F5DA0-1D08-4B49-B930-28284E7AED2B}" dt="2021-06-09T01:41:43.371" v="45"/>
        <pc:sldMkLst>
          <pc:docMk/>
          <pc:sldMk cId="2404404053" sldId="271"/>
        </pc:sldMkLst>
      </pc:sldChg>
      <pc:sldChg chg="add">
        <pc:chgData name="Nguyen Bui Trong Tin" userId="e8b171ad-d98b-49d5-bbe6-f86bd94206fe" providerId="ADAL" clId="{392F5DA0-1D08-4B49-B930-28284E7AED2B}" dt="2021-06-09T01:41:43.549" v="46"/>
        <pc:sldMkLst>
          <pc:docMk/>
          <pc:sldMk cId="2588188774" sldId="272"/>
        </pc:sldMkLst>
      </pc:sldChg>
      <pc:sldChg chg="add">
        <pc:chgData name="Nguyen Bui Trong Tin" userId="e8b171ad-d98b-49d5-bbe6-f86bd94206fe" providerId="ADAL" clId="{392F5DA0-1D08-4B49-B930-28284E7AED2B}" dt="2021-06-09T01:41:43.731" v="47"/>
        <pc:sldMkLst>
          <pc:docMk/>
          <pc:sldMk cId="3096967264" sldId="273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696446060" sldId="274"/>
        </pc:sldMkLst>
      </pc:sldChg>
      <pc:sldChg chg="add">
        <pc:chgData name="Nguyen Bui Trong Tin" userId="e8b171ad-d98b-49d5-bbe6-f86bd94206fe" providerId="ADAL" clId="{392F5DA0-1D08-4B49-B930-28284E7AED2B}" dt="2021-06-09T01:41:43.900" v="48"/>
        <pc:sldMkLst>
          <pc:docMk/>
          <pc:sldMk cId="2006947952" sldId="274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10873343" sldId="275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6506335" sldId="276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747531659" sldId="277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151430480" sldId="278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59977838" sldId="279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1441418876" sldId="280"/>
        </pc:sldMkLst>
      </pc:sldChg>
      <pc:sldChg chg="add del">
        <pc:chgData name="Nguyen Bui Trong Tin" userId="e8b171ad-d98b-49d5-bbe6-f86bd94206fe" providerId="ADAL" clId="{392F5DA0-1D08-4B49-B930-28284E7AED2B}" dt="2021-06-09T01:40:57.026" v="16" actId="47"/>
        <pc:sldMkLst>
          <pc:docMk/>
          <pc:sldMk cId="3024082734" sldId="28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8T08:27:08.517"/>
    </inkml:context>
    <inkml:brush xml:id="br0">
      <inkml:brushProperty name="width" value="0.08" units="cm"/>
      <inkml:brushProperty name="height" value="0.16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7452 23407,'5'-3,"11"-1,13 0,9 1,8 1,3 1,-1 0,2 1,-2 0,5 0,2 0,-1 0,-1 1,1-1,0 0,-2 0,0 0,0 0,-4 0,-9 0,-4 0,-7 0,-2 0,-3 0,-2 0,-5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8:40:16.801"/>
    </inkml:context>
    <inkml:brush xml:id="br0">
      <inkml:brushProperty name="width" value="0.08" units="cm"/>
      <inkml:brushProperty name="height" value="0.16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14154 19662,'6'0,"9"0,6 0,7 0,10 0,12 0,6 0,6 0,5 0,4 0,-8 0,-8 0,-12 0,-4 0,-3 0,-6 0,-2 0,3 0,-2 0,-3 0,0 0,-2 0,0 0,0 0,0 0,-1 0,-2 0,2 0,-1 0,4 0,6 0,8 0,6 0,3 0,2 0,-3 0,-2 0,1 0,0 0,-3 0,0 0,-5 0,-2 0,-3 0,0 0,6-6,-2-2,-2 1,-4 1,-2 2,-3 2,2 0,-2 2,0 0,-1 0,0 0,-1 1,0-1,-2 0,4 0,1 0,0 0,-2 0,0 0,-1 0,-3 0,1 0,-3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8:40:25.004"/>
    </inkml:context>
    <inkml:brush xml:id="br0">
      <inkml:brushProperty name="width" value="0.08" units="cm"/>
      <inkml:brushProperty name="height" value="0.16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18810 19886,'2'6,"8"1,3 0,8-2,10 2,9-1,1-1,7 4,4 0,4 5,0-1,-6 0,-6-2,-8-2,-8-4,-2-2,-4-2,0-1,0 0,1-1,5 1,5-1,12 1,14 0,11 5,7 3,-4-1,1-1,6-2,2-1,4 3,-10 2,-10-1,-8-2,-9-1,-3-2,-8-1,-7 0,-4-2,-3 1,-1 0,-1-1,1 1,-1 0,-1-3,1-1,0 1,1 0,0 1,1 1,-3-3,-3 0,4 1,1 1,2 0,0 1,3-5,8-2,7 1,3 1,-3 2,3-1,-5 1,-1 0,-4 1,-3 2,-4 0,-2 0,3 1,-1 1,3-1,1 0,3 0,5 0,-3-5,0-2,0 0,1 2,-3 1,0 1,0 2,2 0,-3 1,-5 1,1-1,1 0,-3 0,0 1,-3-1,3 2,1 2,4-1,5 0,4-2,8 0,6 0,8-1,0 0,-2 0,-2 0,-1 0,-5 0,-8 0,-6 0,-8 0,-3 0,-6 0,-2 0,-1 0,0 0,1 0,0 0,9 0,8 0,6 0,6 0,2 0,1 0,-6 0,2 0,1 0,2 0,2 0,3 0,2 0,0 0,-1 0,-2 0,-4 0,-2 0,2 0,-1-3,0 0,-5 0,0 0,-7 1,-7 1,-4 0,2 1,-3 0,4 0,6 0,0 0,-4 0,0 1,0-1,2 0,-1 0,-2 0,-4 0,2 0,8 0,4 0,-3-3,0-1,-1 0,1 2,1 0,3 0,-2 2,-4-1,-6 1,-4 1,-3-1,0 0,-3 0,2 0,-2 0,5 0,0 0,3 0,8 0,6 0,3 0,2 0,1 0,3 0,0 0,-5 0,-4 0,8 0,9 0,2 0,-5 0,0 0,0 0,-2 0,-1 0,3 0,3 0,4 0,0 0,2 0,6 3,5 1,5-1,2 0,1-1,-9-1,-2 0,4 0,-10-1,-8-1,-6 1,-4 0,0 0,-6 0,-3 0,-5 0,-4 0,-4 0,-2 0,-3 0,0 0,-1-3,-2-1,1 0,-1 2,2 0,-1 0,2 2,0-1,-2 1,1 1,-1-1,1 0,0 0,1 0,0 0,-2 0,1-2,-1-2,1 1,0 0,-2 1,2 1,-1 0,1 1,0 0,-4-5,0-3,0 1,-1 1,1 2,7 2,2 0,3 2,3 0,3 0,-2 0,2 1,3-1,4 0,5 1,-5-1,-1 0,9-6,3-1,0 0,1 1,-6 2,-8 2,-5 1,-1 0,1 1,-2 0,-2 1,-4-1,-1 0,-3 0,-3 1,3-1,9 0,6 0,-1 0,-1 0,-6 0,-6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8:40:27.044"/>
    </inkml:context>
    <inkml:brush xml:id="br0">
      <inkml:brushProperty name="width" value="0.08" units="cm"/>
      <inkml:brushProperty name="height" value="0.16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18785 20730,'6'0,"9"0,16 0,17 0,17 0,10 0,1 0,4 0,2 0,-4 0,0 0,1 0,6 0,5 0,-10 0,-5 0,-2 0,-4 0,7 0,4 0,6 0,1 0,0 0,1 0,0 0,-7 3,-7 1,-7-1,-7 0,-11 0,-9-2,-2 0,-5-1,-3 0,-4 0,2 0,2-1,-2-2,-2-1,-1 1,-2 0,1 0,5 2,0 0,3 1,4 0,7 0,5-2,8-1,10-1,8 2,0 0,3 1,-3 0,-6 1,-1 0,11 0,10 0,7 0,-4 0,-5 1,-2-1,0 0,0 0,-2 0,-2 0,-7 0,-8 0,-7 0,-8 0,-9 0,-7 0,-5 0,-7 0,0 0,-1 0,0 0,1 0,-2 0,2 0,-1 0,2 0,6 0,5 0,5 0,3 0,0 0,-2 0,-1 0,-4 0,3 0,-3 0,2 0,-3 0,-2 0,-4 0,-1 0,-2 0,-3 0,1 0,-2 0,2 0,0 0,0 0,1 0,-3 0,-3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10:58:44.133"/>
    </inkml:context>
    <inkml:brush xml:id="br0">
      <inkml:brushProperty name="width" value="0.08" units="cm"/>
      <inkml:brushProperty name="height" value="0.16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14782 10394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10:59:16.024"/>
    </inkml:context>
    <inkml:brush xml:id="br0">
      <inkml:brushProperty name="width" value="0.08" units="cm"/>
      <inkml:brushProperty name="height" value="0.16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56645 8754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F1D21-A1A9-4493-89A7-426F6905227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7DE6-D4A3-4D6E-855B-F636D816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D,a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293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C,a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9156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262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824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9339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532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34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BC (</a:t>
            </a:r>
            <a:r>
              <a:rPr lang="en-US" err="1"/>
              <a:t>câu</a:t>
            </a:r>
            <a:r>
              <a:rPr lang="en-US"/>
              <a:t> c </a:t>
            </a:r>
            <a:r>
              <a:rPr lang="en-US" err="1"/>
              <a:t>thuộc</a:t>
            </a:r>
            <a:r>
              <a:rPr lang="en-US"/>
              <a:t> </a:t>
            </a:r>
            <a:r>
              <a:rPr lang="en-US" err="1"/>
              <a:t>gián</a:t>
            </a:r>
            <a:r>
              <a:rPr lang="en-US"/>
              <a:t> </a:t>
            </a:r>
            <a:r>
              <a:rPr lang="en-US" err="1"/>
              <a:t>đoạn</a:t>
            </a:r>
            <a:r>
              <a:rPr lang="en-US"/>
              <a:t> </a:t>
            </a:r>
            <a:r>
              <a:rPr lang="en-US" err="1"/>
              <a:t>trao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khí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hồ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, a </a:t>
            </a:r>
            <a:r>
              <a:rPr lang="en-US" err="1"/>
              <a:t>và</a:t>
            </a:r>
            <a:r>
              <a:rPr lang="en-US"/>
              <a:t> b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vận</a:t>
            </a:r>
            <a:r>
              <a:rPr lang="en-US"/>
              <a:t> </a:t>
            </a:r>
            <a:r>
              <a:rPr lang="en-US" err="1"/>
              <a:t>chuyển</a:t>
            </a:r>
            <a:r>
              <a:rPr lang="en-US"/>
              <a:t> o2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hồ</a:t>
            </a:r>
            <a:r>
              <a:rPr lang="en-US"/>
              <a:t> </a:t>
            </a:r>
            <a:r>
              <a:rPr lang="en-US" err="1"/>
              <a:t>máu</a:t>
            </a:r>
            <a:r>
              <a:rPr lang="en-US"/>
              <a:t>)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812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 (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thoáng</a:t>
            </a:r>
            <a:r>
              <a:rPr lang="en-US"/>
              <a:t> qua, baseline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)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0369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Loại</a:t>
            </a:r>
            <a:r>
              <a:rPr lang="en-US"/>
              <a:t> 3: </a:t>
            </a:r>
            <a:r>
              <a:rPr lang="en-US" err="1"/>
              <a:t>vắng</a:t>
            </a:r>
            <a:r>
              <a:rPr lang="en-US"/>
              <a:t> </a:t>
            </a:r>
            <a:r>
              <a:rPr lang="en-US" err="1"/>
              <a:t>dđnt</a:t>
            </a:r>
            <a:r>
              <a:rPr lang="en-US"/>
              <a:t>, </a:t>
            </a:r>
            <a:r>
              <a:rPr lang="en-US" err="1"/>
              <a:t>tim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căn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chậm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58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 (</a:t>
            </a:r>
            <a:r>
              <a:rPr lang="en-US" err="1"/>
              <a:t>toan</a:t>
            </a:r>
            <a:r>
              <a:rPr lang="en-US"/>
              <a:t>: </a:t>
            </a:r>
            <a:r>
              <a:rPr lang="en-US" err="1"/>
              <a:t>chậm</a:t>
            </a:r>
            <a:r>
              <a:rPr lang="en-US"/>
              <a:t>, </a:t>
            </a:r>
            <a:r>
              <a:rPr lang="en-US" err="1"/>
              <a:t>giảm</a:t>
            </a:r>
            <a:r>
              <a:rPr lang="en-US"/>
              <a:t> PaO2: </a:t>
            </a:r>
            <a:r>
              <a:rPr lang="en-US" err="1"/>
              <a:t>giảm</a:t>
            </a:r>
            <a:r>
              <a:rPr lang="en-US"/>
              <a:t>), 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828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B, 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1465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C, 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580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364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5374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943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23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7734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464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5614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9236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848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4857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3887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7249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dda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06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1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(NST &lt;28w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,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khả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sống</a:t>
            </a:r>
            <a:r>
              <a:rPr lang="en-US"/>
              <a:t>), D, 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4430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654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4140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1192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cdb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6119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0418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493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1661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3971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1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6121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47.A</a:t>
            </a:r>
          </a:p>
          <a:p>
            <a:r>
              <a:rPr lang="en-US"/>
              <a:t>48.D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5679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  <a:p>
            <a:r>
              <a:rPr lang="en-US"/>
              <a:t>A</a:t>
            </a:r>
          </a:p>
          <a:p>
            <a:r>
              <a:rPr lang="en-US"/>
              <a:t>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8816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E, NST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muộn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, DĐNT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nhịp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muộn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 (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bảng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ISUOG) (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nào</a:t>
            </a:r>
            <a:r>
              <a:rPr lang="en-US"/>
              <a:t> </a:t>
            </a:r>
            <a:r>
              <a:rPr lang="en-US" err="1"/>
              <a:t>chẩn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IUGR </a:t>
            </a:r>
            <a:r>
              <a:rPr lang="en-US" err="1"/>
              <a:t>sớm</a:t>
            </a:r>
            <a:r>
              <a:rPr lang="en-US"/>
              <a:t> </a:t>
            </a:r>
            <a:r>
              <a:rPr lang="en-US" err="1"/>
              <a:t>muộn</a:t>
            </a:r>
            <a:r>
              <a:rPr lang="en-US"/>
              <a:t>, </a:t>
            </a:r>
            <a:r>
              <a:rPr lang="en-US" err="1"/>
              <a:t>lúc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BPP hay doppler?????)</a:t>
            </a:r>
          </a:p>
          <a:p>
            <a:r>
              <a:rPr lang="en-US"/>
              <a:t>E</a:t>
            </a:r>
          </a:p>
          <a:p>
            <a:r>
              <a:rPr lang="en-US"/>
              <a:t>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566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  <a:p>
            <a:r>
              <a:rPr lang="en-US"/>
              <a:t>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giảm</a:t>
            </a:r>
            <a:r>
              <a:rPr lang="en-US"/>
              <a:t> &lt;30s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, &gt;30s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tuần</a:t>
            </a:r>
            <a:r>
              <a:rPr lang="en-US"/>
              <a:t> </a:t>
            </a:r>
            <a:r>
              <a:rPr lang="en-US" err="1"/>
              <a:t>tiến</a:t>
            </a:r>
            <a:r>
              <a:rPr lang="en-US"/>
              <a:t>,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sâu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60, </a:t>
            </a:r>
            <a:r>
              <a:rPr lang="en-US" err="1"/>
              <a:t>sớm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50, tang baseline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thiếu</a:t>
            </a:r>
            <a:r>
              <a:rPr lang="en-US"/>
              <a:t> O2 </a:t>
            </a:r>
            <a:r>
              <a:rPr lang="en-US" err="1"/>
              <a:t>kéo</a:t>
            </a:r>
            <a:r>
              <a:rPr lang="en-US"/>
              <a:t> </a:t>
            </a:r>
            <a:r>
              <a:rPr lang="en-US" err="1"/>
              <a:t>dài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Giống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Giống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D, </a:t>
            </a:r>
            <a:r>
              <a:rPr lang="en-US" err="1"/>
              <a:t>tr</a:t>
            </a:r>
            <a:r>
              <a:rPr lang="vi-VN"/>
              <a:t>ư</a:t>
            </a:r>
            <a:r>
              <a:rPr lang="en-US" err="1"/>
              <a:t>ớc</a:t>
            </a:r>
            <a:r>
              <a:rPr lang="en-US"/>
              <a:t> </a:t>
            </a:r>
            <a:r>
              <a:rPr lang="en-US" err="1"/>
              <a:t>tiên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vỡ</a:t>
            </a:r>
            <a:r>
              <a:rPr lang="en-US"/>
              <a:t> </a:t>
            </a:r>
            <a:r>
              <a:rPr lang="en-US" err="1"/>
              <a:t>ối</a:t>
            </a:r>
            <a:r>
              <a:rPr lang="en-US"/>
              <a:t>,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hôm</a:t>
            </a:r>
            <a:r>
              <a:rPr lang="en-US"/>
              <a:t> nay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hết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b.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do </a:t>
            </a:r>
            <a:r>
              <a:rPr lang="en-US" err="1"/>
              <a:t>chèn</a:t>
            </a:r>
            <a:r>
              <a:rPr lang="en-US"/>
              <a:t> </a:t>
            </a:r>
            <a:r>
              <a:rPr lang="en-US" err="1"/>
              <a:t>ép</a:t>
            </a:r>
            <a:r>
              <a:rPr lang="en-US"/>
              <a:t> </a:t>
            </a:r>
            <a:r>
              <a:rPr lang="en-US" err="1"/>
              <a:t>rốn</a:t>
            </a:r>
            <a:r>
              <a:rPr lang="en-US"/>
              <a:t>,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,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thang,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thụ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(</a:t>
            </a:r>
            <a:r>
              <a:rPr lang="en-US" err="1"/>
              <a:t>kéo</a:t>
            </a:r>
            <a:r>
              <a:rPr lang="en-US"/>
              <a:t> </a:t>
            </a:r>
            <a:r>
              <a:rPr lang="en-US" err="1"/>
              <a:t>căng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, </a:t>
            </a:r>
            <a:r>
              <a:rPr lang="en-US" err="1"/>
              <a:t>chèn</a:t>
            </a:r>
            <a:r>
              <a:rPr lang="en-US"/>
              <a:t> </a:t>
            </a:r>
            <a:r>
              <a:rPr lang="en-US" err="1"/>
              <a:t>ép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),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sớm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chèn</a:t>
            </a:r>
            <a:r>
              <a:rPr lang="en-US"/>
              <a:t> </a:t>
            </a:r>
            <a:r>
              <a:rPr lang="en-US" err="1"/>
              <a:t>ép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c. </a:t>
            </a:r>
            <a:r>
              <a:rPr lang="en-US" err="1"/>
              <a:t>Trừ</a:t>
            </a:r>
            <a:r>
              <a:rPr lang="en-US"/>
              <a:t> </a:t>
            </a:r>
            <a:r>
              <a:rPr lang="en-US" err="1"/>
              <a:t>gò</a:t>
            </a:r>
            <a:r>
              <a:rPr lang="en-US"/>
              <a:t> c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6 c</a:t>
            </a:r>
            <a:r>
              <a:rPr lang="vi-VN"/>
              <a:t>ơ</a:t>
            </a:r>
            <a:r>
              <a:rPr lang="en-US"/>
              <a:t>n/10ph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d.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tối</a:t>
            </a:r>
            <a:r>
              <a:rPr lang="en-US"/>
              <a:t> </a:t>
            </a:r>
            <a:r>
              <a:rPr lang="en-US" err="1"/>
              <a:t>thiểu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bán</a:t>
            </a:r>
            <a:r>
              <a:rPr lang="en-US"/>
              <a:t> </a:t>
            </a:r>
            <a:r>
              <a:rPr lang="en-US" err="1"/>
              <a:t>cấp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Aa, DDNT =&lt;5 </a:t>
            </a:r>
            <a:r>
              <a:rPr lang="en-GB" err="1"/>
              <a:t>là</a:t>
            </a:r>
            <a:r>
              <a:rPr lang="en-GB"/>
              <a:t> </a:t>
            </a:r>
            <a:r>
              <a:rPr lang="en-GB" err="1"/>
              <a:t>tối</a:t>
            </a:r>
            <a:r>
              <a:rPr lang="en-GB"/>
              <a:t> </a:t>
            </a:r>
            <a:r>
              <a:rPr lang="en-GB" err="1"/>
              <a:t>thiểu</a:t>
            </a:r>
            <a:r>
              <a:rPr lang="en-GB"/>
              <a:t>, &lt;3 </a:t>
            </a:r>
            <a:r>
              <a:rPr lang="en-GB" err="1"/>
              <a:t>là</a:t>
            </a:r>
            <a:r>
              <a:rPr lang="en-GB"/>
              <a:t> </a:t>
            </a:r>
            <a:r>
              <a:rPr lang="en-GB" err="1"/>
              <a:t>mất</a:t>
            </a:r>
            <a:r>
              <a:rPr lang="en-GB"/>
              <a:t>, </a:t>
            </a:r>
            <a:r>
              <a:rPr lang="en-GB" err="1"/>
              <a:t>sách</a:t>
            </a:r>
            <a:r>
              <a:rPr lang="en-GB"/>
              <a:t> </a:t>
            </a:r>
            <a:r>
              <a:rPr lang="en-GB" err="1"/>
              <a:t>cô</a:t>
            </a:r>
            <a:r>
              <a:rPr lang="en-GB"/>
              <a:t> </a:t>
            </a:r>
            <a:r>
              <a:rPr lang="en-GB" err="1"/>
              <a:t>Tài</a:t>
            </a:r>
            <a:r>
              <a:rPr lang="en-GB"/>
              <a:t> </a:t>
            </a:r>
            <a:r>
              <a:rPr lang="en-GB" err="1"/>
              <a:t>thai</a:t>
            </a:r>
            <a:r>
              <a:rPr lang="en-GB"/>
              <a:t> &gt;40w: NST </a:t>
            </a:r>
            <a:r>
              <a:rPr lang="en-GB" err="1"/>
              <a:t>không</a:t>
            </a:r>
            <a:r>
              <a:rPr lang="en-GB"/>
              <a:t> </a:t>
            </a:r>
            <a:r>
              <a:rPr lang="en-GB" err="1"/>
              <a:t>đáp</a:t>
            </a:r>
            <a:r>
              <a:rPr lang="en-GB"/>
              <a:t> </a:t>
            </a:r>
            <a:r>
              <a:rPr lang="en-US" err="1"/>
              <a:t>ứng</a:t>
            </a:r>
            <a:r>
              <a:rPr lang="en-US"/>
              <a:t>, </a:t>
            </a:r>
            <a:r>
              <a:rPr lang="en-US" err="1"/>
              <a:t>thiểu</a:t>
            </a:r>
            <a:r>
              <a:rPr lang="en-US"/>
              <a:t> </a:t>
            </a:r>
            <a:r>
              <a:rPr lang="en-US" err="1"/>
              <a:t>ối</a:t>
            </a:r>
            <a:r>
              <a:rPr lang="en-US"/>
              <a:t>, CST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chờ</a:t>
            </a:r>
            <a:r>
              <a:rPr lang="en-US"/>
              <a:t> </a:t>
            </a:r>
            <a:r>
              <a:rPr lang="en-US" err="1"/>
              <a:t>đợi</a:t>
            </a:r>
            <a:r>
              <a:rPr lang="en-US"/>
              <a:t>. </a:t>
            </a:r>
            <a:r>
              <a:rPr lang="en-US" err="1"/>
              <a:t>Câu</a:t>
            </a:r>
            <a:r>
              <a:rPr lang="en-US"/>
              <a:t> 70: </a:t>
            </a:r>
            <a:r>
              <a:rPr lang="en-US" err="1"/>
              <a:t>thai</a:t>
            </a:r>
            <a:r>
              <a:rPr lang="en-US"/>
              <a:t> non </a:t>
            </a:r>
            <a:r>
              <a:rPr lang="en-US" err="1"/>
              <a:t>tháng</a:t>
            </a:r>
            <a:r>
              <a:rPr lang="en-US"/>
              <a:t>, IUGR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dạ</a:t>
            </a:r>
            <a:r>
              <a:rPr lang="en-US"/>
              <a:t> </a:t>
            </a:r>
            <a:r>
              <a:rPr lang="en-US" err="1"/>
              <a:t>nghĩ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cảnh</a:t>
            </a:r>
            <a:r>
              <a:rPr lang="en-US"/>
              <a:t> </a:t>
            </a:r>
            <a:r>
              <a:rPr lang="en-US" err="1"/>
              <a:t>tệ</a:t>
            </a:r>
            <a:r>
              <a:rPr lang="en-US"/>
              <a:t> h</a:t>
            </a:r>
            <a:r>
              <a:rPr lang="vi-VN"/>
              <a:t>ơ</a:t>
            </a:r>
            <a:r>
              <a:rPr lang="en-US"/>
              <a:t>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9576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34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41D</a:t>
            </a:r>
          </a:p>
          <a:p>
            <a:r>
              <a:rPr lang="en-US"/>
              <a:t>42A</a:t>
            </a:r>
          </a:p>
          <a:p>
            <a:r>
              <a:rPr lang="en-US"/>
              <a:t>43A</a:t>
            </a:r>
          </a:p>
          <a:p>
            <a:r>
              <a:rPr lang="en-US"/>
              <a:t>44C</a:t>
            </a:r>
          </a:p>
          <a:p>
            <a:r>
              <a:rPr lang="en-US"/>
              <a:t>45D</a:t>
            </a:r>
          </a:p>
          <a:p>
            <a:r>
              <a:rPr lang="en-US"/>
              <a:t>46B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47. A (do 2 </a:t>
            </a:r>
            <a:r>
              <a:rPr lang="en-US" err="1"/>
              <a:t>cử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ở </a:t>
            </a:r>
            <a:r>
              <a:rPr lang="en-US" err="1"/>
              <a:t>gần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1 </a:t>
            </a:r>
            <a:r>
              <a:rPr lang="en-US" err="1"/>
              <a:t>nhịp</a:t>
            </a:r>
            <a:r>
              <a:rPr lang="en-US"/>
              <a:t>, ca </a:t>
            </a:r>
            <a:r>
              <a:rPr lang="en-US" err="1"/>
              <a:t>này</a:t>
            </a:r>
            <a:r>
              <a:rPr lang="en-US"/>
              <a:t> &lt;3 FMC/h)</a:t>
            </a:r>
          </a:p>
          <a:p>
            <a:r>
              <a:rPr lang="en-US"/>
              <a:t>48.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7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en-US" err="1"/>
              <a:t>nha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  <a:p>
            <a:r>
              <a:rPr lang="en-US"/>
              <a:t>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76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9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  <a:p>
            <a:r>
              <a:rPr lang="en-US"/>
              <a:t>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243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  <a:p>
            <a:r>
              <a:rPr lang="en-US"/>
              <a:t>D</a:t>
            </a:r>
          </a:p>
          <a:p>
            <a:r>
              <a:rPr lang="en-US"/>
              <a:t>A</a:t>
            </a:r>
          </a:p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  <a:p>
            <a:r>
              <a:rPr lang="en-US"/>
              <a:t>E. </a:t>
            </a:r>
            <a:r>
              <a:rPr lang="en-US" err="1"/>
              <a:t>chấm</a:t>
            </a:r>
            <a:r>
              <a:rPr lang="en-US"/>
              <a:t> </a:t>
            </a:r>
            <a:r>
              <a:rPr lang="en-US" err="1"/>
              <a:t>dứt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cort</a:t>
            </a:r>
            <a:r>
              <a:rPr lang="en-US"/>
              <a:t>.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  <a:p>
            <a:r>
              <a:rPr lang="en-US"/>
              <a:t>A</a:t>
            </a:r>
          </a:p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190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  <a:p>
            <a:r>
              <a:rPr lang="en-US"/>
              <a:t>C</a:t>
            </a:r>
          </a:p>
          <a:p>
            <a:r>
              <a:rPr lang="en-US" err="1"/>
              <a:t>Thầy</a:t>
            </a:r>
            <a:r>
              <a:rPr lang="en-US"/>
              <a:t> </a:t>
            </a:r>
            <a:r>
              <a:rPr lang="en-US" err="1"/>
              <a:t>Luân</a:t>
            </a:r>
            <a:r>
              <a:rPr lang="en-US"/>
              <a:t>: IUGR </a:t>
            </a:r>
            <a:r>
              <a:rPr lang="en-US" err="1"/>
              <a:t>sớm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cort</a:t>
            </a:r>
            <a:r>
              <a:rPr lang="en-US"/>
              <a:t> </a:t>
            </a:r>
            <a:r>
              <a:rPr lang="en-US" err="1"/>
              <a:t>tr</a:t>
            </a:r>
            <a:r>
              <a:rPr lang="vi-VN"/>
              <a:t>ư</a:t>
            </a:r>
            <a:r>
              <a:rPr lang="en-US" err="1"/>
              <a:t>ởng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phổi</a:t>
            </a:r>
            <a:r>
              <a:rPr lang="en-US"/>
              <a:t> (do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quen</a:t>
            </a:r>
            <a:r>
              <a:rPr lang="en-US"/>
              <a:t> </a:t>
            </a:r>
            <a:r>
              <a:rPr lang="en-US" err="1"/>
              <a:t>tình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</a:t>
            </a:r>
            <a:r>
              <a:rPr lang="en-US" err="1"/>
              <a:t>rồi</a:t>
            </a:r>
            <a:r>
              <a:rPr lang="en-US"/>
              <a:t>, </a:t>
            </a:r>
            <a:r>
              <a:rPr lang="en-US" err="1"/>
              <a:t>cort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rối</a:t>
            </a:r>
            <a:r>
              <a:rPr lang="en-US"/>
              <a:t> </a:t>
            </a:r>
            <a:r>
              <a:rPr lang="en-US" err="1"/>
              <a:t>loạn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thích</a:t>
            </a:r>
            <a:r>
              <a:rPr lang="en-US"/>
              <a:t> </a:t>
            </a:r>
            <a:r>
              <a:rPr lang="en-US" err="1"/>
              <a:t>nghi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)?.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ối</a:t>
            </a:r>
            <a:r>
              <a:rPr lang="en-US"/>
              <a:t> </a:t>
            </a:r>
            <a:r>
              <a:rPr lang="en-US" err="1"/>
              <a:t>vỡ</a:t>
            </a:r>
            <a:r>
              <a:rPr lang="en-US"/>
              <a:t> non/ </a:t>
            </a:r>
            <a:r>
              <a:rPr lang="en-US" err="1"/>
              <a:t>thai</a:t>
            </a:r>
            <a:r>
              <a:rPr lang="en-US"/>
              <a:t> non </a:t>
            </a:r>
            <a:r>
              <a:rPr lang="en-US" err="1"/>
              <a:t>tháng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dung </a:t>
            </a:r>
            <a:r>
              <a:rPr lang="en-US" err="1"/>
              <a:t>cort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4.D (</a:t>
            </a:r>
            <a:r>
              <a:rPr lang="en-US" err="1"/>
              <a:t>nhóm</a:t>
            </a:r>
            <a:r>
              <a:rPr lang="en-US"/>
              <a:t> A)</a:t>
            </a:r>
          </a:p>
          <a:p>
            <a:r>
              <a:rPr lang="en-US"/>
              <a:t>5.A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48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817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760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33.C</a:t>
            </a:r>
          </a:p>
          <a:p>
            <a:r>
              <a:rPr lang="en-US"/>
              <a:t>34.D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133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cbb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961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717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262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270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44c</a:t>
            </a:r>
          </a:p>
          <a:p>
            <a:r>
              <a:rPr lang="en-US"/>
              <a:t>45a (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vân</a:t>
            </a:r>
            <a:r>
              <a:rPr lang="en-US"/>
              <a:t> a </a:t>
            </a:r>
            <a:r>
              <a:rPr lang="en-US" err="1"/>
              <a:t>và</a:t>
            </a:r>
            <a:r>
              <a:rPr lang="en-US"/>
              <a:t> b)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517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55.B</a:t>
            </a:r>
          </a:p>
          <a:p>
            <a:r>
              <a:rPr lang="en-US"/>
              <a:t>56.B (</a:t>
            </a:r>
            <a:r>
              <a:rPr lang="en-US" err="1"/>
              <a:t>đúng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sớm</a:t>
            </a:r>
            <a:r>
              <a:rPr lang="en-US"/>
              <a:t>) hay C ??? (</a:t>
            </a:r>
            <a:r>
              <a:rPr lang="en-US" err="1"/>
              <a:t>thầy</a:t>
            </a:r>
            <a:r>
              <a:rPr lang="en-US"/>
              <a:t> </a:t>
            </a:r>
            <a:r>
              <a:rPr lang="en-US" err="1"/>
              <a:t>Luân</a:t>
            </a:r>
            <a:r>
              <a:rPr lang="en-US"/>
              <a:t>: doppler </a:t>
            </a:r>
            <a:r>
              <a:rPr lang="en-US" err="1"/>
              <a:t>đm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17-22w, </a:t>
            </a:r>
            <a:r>
              <a:rPr lang="en-US" err="1"/>
              <a:t>rốn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24-26w. IUGR </a:t>
            </a:r>
            <a:r>
              <a:rPr lang="en-US" err="1"/>
              <a:t>sớm</a:t>
            </a:r>
            <a:r>
              <a:rPr lang="en-US"/>
              <a:t> </a:t>
            </a:r>
            <a:r>
              <a:rPr lang="en-US" err="1"/>
              <a:t>đm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, </a:t>
            </a:r>
            <a:r>
              <a:rPr lang="en-US" err="1"/>
              <a:t>muộn</a:t>
            </a:r>
            <a:r>
              <a:rPr lang="en-US"/>
              <a:t>: </a:t>
            </a:r>
            <a:r>
              <a:rPr lang="en-US" err="1"/>
              <a:t>rốn</a:t>
            </a:r>
            <a:r>
              <a:rPr lang="en-US"/>
              <a:t>+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NST </a:t>
            </a:r>
            <a:r>
              <a:rPr lang="en-US" err="1"/>
              <a:t>theo</a:t>
            </a:r>
            <a:r>
              <a:rPr lang="en-US"/>
              <a:t> ACOG: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 </a:t>
            </a:r>
            <a:r>
              <a:rPr lang="en-US" err="1"/>
              <a:t>quy</a:t>
            </a:r>
            <a:r>
              <a:rPr lang="en-US"/>
              <a:t> hay </a:t>
            </a:r>
            <a:r>
              <a:rPr lang="en-US" err="1"/>
              <a:t>đầu</a:t>
            </a:r>
            <a:r>
              <a:rPr lang="en-US"/>
              <a:t> nay, </a:t>
            </a:r>
            <a:r>
              <a:rPr lang="en-US" err="1"/>
              <a:t>th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 &gt;28w (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sống</a:t>
            </a:r>
            <a:r>
              <a:rPr lang="en-US"/>
              <a:t> </a:t>
            </a:r>
            <a:r>
              <a:rPr lang="en-US" err="1"/>
              <a:t>đc</a:t>
            </a:r>
            <a:r>
              <a:rPr lang="en-US"/>
              <a:t>), </a:t>
            </a:r>
            <a:r>
              <a:rPr lang="en-US" err="1"/>
              <a:t>tr</a:t>
            </a:r>
            <a:r>
              <a:rPr lang="vi-VN"/>
              <a:t>ư</a:t>
            </a:r>
            <a:r>
              <a:rPr lang="en-US" err="1"/>
              <a:t>ớc</a:t>
            </a:r>
            <a:r>
              <a:rPr lang="en-US"/>
              <a:t> 28w: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tang </a:t>
            </a:r>
            <a:r>
              <a:rPr lang="en-US" err="1"/>
              <a:t>tr</a:t>
            </a:r>
            <a:r>
              <a:rPr lang="vi-VN"/>
              <a:t>ư</a:t>
            </a:r>
            <a:r>
              <a:rPr lang="en-US" err="1"/>
              <a:t>ởng</a:t>
            </a:r>
            <a:r>
              <a:rPr lang="en-US"/>
              <a:t>, 28-40w: FMC, &gt;40w: BPP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.</a:t>
            </a:r>
          </a:p>
          <a:p>
            <a:r>
              <a:rPr lang="en-US" err="1"/>
              <a:t>Khi</a:t>
            </a:r>
            <a:r>
              <a:rPr lang="en-US"/>
              <a:t> FMC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, NST (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kì</a:t>
            </a:r>
            <a:r>
              <a:rPr lang="en-US"/>
              <a:t> </a:t>
            </a:r>
            <a:r>
              <a:rPr lang="en-US" err="1"/>
              <a:t>nguy</a:t>
            </a:r>
            <a:r>
              <a:rPr lang="en-US"/>
              <a:t> c</a:t>
            </a:r>
            <a:r>
              <a:rPr lang="vi-VN"/>
              <a:t>ơ</a:t>
            </a:r>
            <a:r>
              <a:rPr lang="en-US"/>
              <a:t> </a:t>
            </a:r>
            <a:r>
              <a:rPr lang="en-US" err="1"/>
              <a:t>thấp</a:t>
            </a:r>
            <a:r>
              <a:rPr lang="en-US"/>
              <a:t>):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bth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ổn</a:t>
            </a:r>
            <a:r>
              <a:rPr lang="en-US"/>
              <a:t> (1 </a:t>
            </a:r>
            <a:r>
              <a:rPr lang="en-US" err="1"/>
              <a:t>tuần</a:t>
            </a:r>
            <a:r>
              <a:rPr lang="en-US"/>
              <a:t>),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nguy</a:t>
            </a:r>
            <a:r>
              <a:rPr lang="en-US"/>
              <a:t> c</a:t>
            </a:r>
            <a:r>
              <a:rPr lang="vi-VN"/>
              <a:t>ơ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(TSG, ĐTĐ, …)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đảm</a:t>
            </a:r>
            <a:r>
              <a:rPr lang="en-US"/>
              <a:t> </a:t>
            </a:r>
            <a:r>
              <a:rPr lang="en-US" err="1"/>
              <a:t>bảo</a:t>
            </a:r>
            <a:r>
              <a:rPr lang="en-US"/>
              <a:t> &lt;1w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0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bdcc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64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 (6-7 c</a:t>
            </a:r>
            <a:r>
              <a:rPr lang="vi-VN"/>
              <a:t>ơ</a:t>
            </a:r>
            <a:r>
              <a:rPr lang="en-US"/>
              <a:t>n/10ph)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083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026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SDP: 2-8cm, AFI: 5-24cm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th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 (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dấu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2 </a:t>
            </a:r>
            <a:r>
              <a:rPr lang="en-US" err="1"/>
              <a:t>đầu</a:t>
            </a:r>
            <a:r>
              <a:rPr lang="en-US"/>
              <a:t>)</a:t>
            </a:r>
          </a:p>
          <a:p>
            <a:r>
              <a:rPr lang="en-US"/>
              <a:t>OCT: </a:t>
            </a:r>
            <a:r>
              <a:rPr lang="en-US" err="1"/>
              <a:t>thử</a:t>
            </a:r>
            <a:r>
              <a:rPr lang="en-US"/>
              <a:t> </a:t>
            </a:r>
            <a:r>
              <a:rPr lang="en-US" err="1"/>
              <a:t>thách</a:t>
            </a:r>
            <a:r>
              <a:rPr lang="en-US"/>
              <a:t> </a:t>
            </a:r>
            <a:r>
              <a:rPr lang="en-US" err="1"/>
              <a:t>sanh</a:t>
            </a:r>
            <a:r>
              <a:rPr lang="en-US"/>
              <a:t> </a:t>
            </a:r>
            <a:r>
              <a:rPr lang="en-US" err="1"/>
              <a:t>ngả</a:t>
            </a:r>
            <a:r>
              <a:rPr lang="en-US"/>
              <a:t> </a:t>
            </a:r>
            <a:r>
              <a:rPr lang="en-US" err="1"/>
              <a:t>âm</a:t>
            </a:r>
            <a:r>
              <a:rPr lang="en-US"/>
              <a:t> </a:t>
            </a:r>
            <a:r>
              <a:rPr lang="en-US" err="1"/>
              <a:t>đạo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vết</a:t>
            </a:r>
            <a:r>
              <a:rPr lang="en-US"/>
              <a:t> </a:t>
            </a:r>
            <a:r>
              <a:rPr lang="en-US" err="1"/>
              <a:t>mổ</a:t>
            </a:r>
            <a:r>
              <a:rPr lang="en-US"/>
              <a:t> </a:t>
            </a:r>
            <a:r>
              <a:rPr lang="en-US" err="1"/>
              <a:t>cũ</a:t>
            </a:r>
            <a:endParaRPr lang="en-US"/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193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aa.</a:t>
            </a:r>
          </a:p>
          <a:p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Khám thai, thai kỳ phát triển bình thường, ĐCĐT bth,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NST bth, sinh trắc bình thường, chỉ số ối bình thường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luôn, tự nhiên cho làm Doppler xong thấy tăng RI đm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rốn. Rồi cái Cho nhập viện làm CST.</a:t>
            </a:r>
            <a:r>
              <a:rPr lang="vi-VN"/>
              <a:t> </a:t>
            </a:r>
            <a:br>
              <a:rPr lang="vi-VN"/>
            </a:b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thai kỳ phát triển bình thường, ĐCĐT bth, NST bth, sinh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trắc bình thường, chỉ số ối bình thường luôn ---&gt; thì kết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luận thai kỳ bình thường!!!</a:t>
            </a:r>
            <a:b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Thai kỳ KHÔNG KHUYẾN CÁO LÀM DOPPLER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 QUY, tự nhiên xui bị làm Doppler, rồi dẫn tới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 CST, mà cái CST làm quá mạnh tay, làm gì mà tới</a:t>
            </a:r>
            <a:b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cơn co/10ph thành ra nó bị như vầy. Việc làm 2 test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 không cần thiết vì gây ra quá nhiều rắm rối</a:t>
            </a:r>
            <a:r>
              <a:rPr lang="vi-VN"/>
              <a:t> </a:t>
            </a:r>
            <a:br>
              <a:rPr lang="vi-VN"/>
            </a:b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795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7.D</a:t>
            </a:r>
          </a:p>
          <a:p>
            <a:r>
              <a:rPr lang="en-US"/>
              <a:t>12.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399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92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Bc</a:t>
            </a:r>
            <a:r>
              <a:rPr lang="en-US"/>
              <a:t> (AFI </a:t>
            </a:r>
            <a:r>
              <a:rPr lang="en-US" err="1"/>
              <a:t>nhạy</a:t>
            </a:r>
            <a:r>
              <a:rPr lang="en-US"/>
              <a:t>, SDP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)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3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921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CB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75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492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  <a:p>
            <a:r>
              <a:rPr lang="en-US"/>
              <a:t>D (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tr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baseline &gt;160,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cử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NST 20ph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thêm</a:t>
            </a:r>
            <a:r>
              <a:rPr lang="en-US"/>
              <a:t>)</a:t>
            </a:r>
          </a:p>
          <a:p>
            <a:r>
              <a:rPr lang="en-US"/>
              <a:t>NST </a:t>
            </a:r>
            <a:r>
              <a:rPr lang="en-US" err="1"/>
              <a:t>có</a:t>
            </a:r>
            <a:r>
              <a:rPr lang="en-US"/>
              <a:t> NPV</a:t>
            </a:r>
          </a:p>
          <a:p>
            <a:r>
              <a:rPr lang="en-US" err="1"/>
              <a:t>Ối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PPV</a:t>
            </a:r>
          </a:p>
          <a:p>
            <a:r>
              <a:rPr lang="en-US"/>
              <a:t>CST </a:t>
            </a:r>
            <a:r>
              <a:rPr lang="en-US" err="1"/>
              <a:t>có</a:t>
            </a:r>
            <a:r>
              <a:rPr lang="en-US"/>
              <a:t> NPV</a:t>
            </a:r>
          </a:p>
          <a:p>
            <a:r>
              <a:rPr lang="en-US" err="1"/>
              <a:t>Xét</a:t>
            </a:r>
            <a:r>
              <a:rPr lang="en-US"/>
              <a:t> 1 </a:t>
            </a:r>
            <a:r>
              <a:rPr lang="en-US" err="1"/>
              <a:t>tr</a:t>
            </a:r>
            <a:r>
              <a:rPr lang="vi-VN"/>
              <a:t>ư</a:t>
            </a:r>
            <a:r>
              <a:rPr lang="en-US" err="1"/>
              <a:t>ờng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41w </a:t>
            </a:r>
            <a:r>
              <a:rPr lang="en-US" err="1"/>
              <a:t>nh</a:t>
            </a:r>
            <a:r>
              <a:rPr lang="vi-VN"/>
              <a:t>ư</a:t>
            </a:r>
            <a:r>
              <a:rPr lang="en-US"/>
              <a:t> CBL (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chấm</a:t>
            </a:r>
            <a:r>
              <a:rPr lang="en-US"/>
              <a:t> </a:t>
            </a:r>
            <a:r>
              <a:rPr lang="en-US" err="1"/>
              <a:t>dứt</a:t>
            </a:r>
            <a:r>
              <a:rPr lang="en-US"/>
              <a:t> </a:t>
            </a:r>
            <a:r>
              <a:rPr lang="en-US" err="1"/>
              <a:t>thai</a:t>
            </a:r>
            <a:r>
              <a:rPr lang="en-US"/>
              <a:t> </a:t>
            </a:r>
            <a:r>
              <a:rPr lang="en-US" err="1"/>
              <a:t>kì</a:t>
            </a:r>
            <a:r>
              <a:rPr lang="en-US"/>
              <a:t>): NST </a:t>
            </a:r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, AFI 5 </a:t>
            </a:r>
            <a:r>
              <a:rPr lang="en-US" err="1"/>
              <a:t>ngay</a:t>
            </a:r>
            <a:r>
              <a:rPr lang="en-US"/>
              <a:t> ng</a:t>
            </a:r>
            <a:r>
              <a:rPr lang="vi-VN"/>
              <a:t>ư</a:t>
            </a:r>
            <a:r>
              <a:rPr lang="en-US" err="1"/>
              <a:t>ỡng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CST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chấm</a:t>
            </a:r>
            <a:r>
              <a:rPr lang="en-US"/>
              <a:t> </a:t>
            </a:r>
            <a:r>
              <a:rPr lang="en-US" err="1"/>
              <a:t>dứt</a:t>
            </a:r>
            <a:r>
              <a:rPr lang="en-US"/>
              <a:t> (doppler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nh</a:t>
            </a:r>
            <a:r>
              <a:rPr lang="vi-VN"/>
              <a:t>ư</a:t>
            </a:r>
            <a:r>
              <a:rPr lang="en-US"/>
              <a:t>ng </a:t>
            </a:r>
            <a:r>
              <a:rPr lang="en-US" err="1"/>
              <a:t>lúc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)</a:t>
            </a:r>
          </a:p>
          <a:p>
            <a:r>
              <a:rPr lang="en-US"/>
              <a:t>Guidelines </a:t>
            </a:r>
            <a:r>
              <a:rPr lang="en-US">
                <a:sym typeface="Wingdings" panose="05000000000000000000" pitchFamily="2" charset="2"/>
              </a:rPr>
              <a:t>:)): </a:t>
            </a:r>
            <a:r>
              <a:rPr lang="en-US" err="1">
                <a:sym typeface="Wingdings" panose="05000000000000000000" pitchFamily="2" charset="2"/>
              </a:rPr>
              <a:t>Xét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nguy</a:t>
            </a:r>
            <a:r>
              <a:rPr lang="en-US">
                <a:sym typeface="Wingdings" panose="05000000000000000000" pitchFamily="2" charset="2"/>
              </a:rPr>
              <a:t> c</a:t>
            </a:r>
            <a:r>
              <a:rPr lang="vi-VN">
                <a:sym typeface="Wingdings" panose="05000000000000000000" pitchFamily="2" charset="2"/>
              </a:rPr>
              <a:t>ơ</a:t>
            </a:r>
            <a:r>
              <a:rPr lang="en-US">
                <a:sym typeface="Wingdings" panose="05000000000000000000" pitchFamily="2" charset="2"/>
              </a:rPr>
              <a:t>: </a:t>
            </a:r>
            <a:r>
              <a:rPr lang="en-US" err="1">
                <a:sym typeface="Wingdings" panose="05000000000000000000" pitchFamily="2" charset="2"/>
              </a:rPr>
              <a:t>nếu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thấp</a:t>
            </a:r>
            <a:r>
              <a:rPr lang="en-US">
                <a:sym typeface="Wingdings" panose="05000000000000000000" pitchFamily="2" charset="2"/>
              </a:rPr>
              <a:t>: FMC </a:t>
            </a:r>
            <a:r>
              <a:rPr lang="en-US" err="1">
                <a:sym typeface="Wingdings" panose="05000000000000000000" pitchFamily="2" charset="2"/>
              </a:rPr>
              <a:t>bất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</a:t>
            </a:r>
            <a:r>
              <a:rPr lang="vi-VN">
                <a:sym typeface="Wingdings" panose="05000000000000000000" pitchFamily="2" charset="2"/>
              </a:rPr>
              <a:t>ư</a:t>
            </a:r>
            <a:r>
              <a:rPr lang="en-US" err="1">
                <a:sym typeface="Wingdings" panose="05000000000000000000" pitchFamily="2" charset="2"/>
              </a:rPr>
              <a:t>ờng</a:t>
            </a:r>
            <a:r>
              <a:rPr lang="en-US">
                <a:sym typeface="Wingdings" panose="05000000000000000000" pitchFamily="2" charset="2"/>
              </a:rPr>
              <a:t> -&gt; NST </a:t>
            </a:r>
            <a:r>
              <a:rPr lang="en-US" err="1">
                <a:sym typeface="Wingdings" panose="05000000000000000000" pitchFamily="2" charset="2"/>
              </a:rPr>
              <a:t>không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điển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hình</a:t>
            </a:r>
            <a:r>
              <a:rPr lang="en-US">
                <a:sym typeface="Wingdings" panose="05000000000000000000" pitchFamily="2" charset="2"/>
              </a:rPr>
              <a:t> -&gt; </a:t>
            </a:r>
            <a:r>
              <a:rPr lang="en-US" err="1">
                <a:sym typeface="Wingdings" panose="05000000000000000000" pitchFamily="2" charset="2"/>
              </a:rPr>
              <a:t>cần</a:t>
            </a:r>
            <a:r>
              <a:rPr lang="en-US">
                <a:sym typeface="Wingdings" panose="05000000000000000000" pitchFamily="2" charset="2"/>
              </a:rPr>
              <a:t> 1 </a:t>
            </a:r>
            <a:r>
              <a:rPr lang="en-US" err="1">
                <a:sym typeface="Wingdings" panose="05000000000000000000" pitchFamily="2" charset="2"/>
              </a:rPr>
              <a:t>cái</a:t>
            </a:r>
            <a:r>
              <a:rPr lang="en-US">
                <a:sym typeface="Wingdings" panose="05000000000000000000" pitchFamily="2" charset="2"/>
              </a:rPr>
              <a:t> NPV </a:t>
            </a:r>
            <a:r>
              <a:rPr lang="en-US" err="1">
                <a:sym typeface="Wingdings" panose="05000000000000000000" pitchFamily="2" charset="2"/>
              </a:rPr>
              <a:t>để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cho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về</a:t>
            </a:r>
            <a:r>
              <a:rPr lang="en-US">
                <a:sym typeface="Wingdings" panose="05000000000000000000" pitchFamily="2" charset="2"/>
              </a:rPr>
              <a:t>: CST</a:t>
            </a:r>
          </a:p>
          <a:p>
            <a:r>
              <a:rPr lang="en-US" err="1">
                <a:sym typeface="Wingdings" panose="05000000000000000000" pitchFamily="2" charset="2"/>
              </a:rPr>
              <a:t>Nguy</a:t>
            </a:r>
            <a:r>
              <a:rPr lang="en-US">
                <a:sym typeface="Wingdings" panose="05000000000000000000" pitchFamily="2" charset="2"/>
              </a:rPr>
              <a:t> c</a:t>
            </a:r>
            <a:r>
              <a:rPr lang="vi-VN">
                <a:sym typeface="Wingdings" panose="05000000000000000000" pitchFamily="2" charset="2"/>
              </a:rPr>
              <a:t>ơ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cao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thì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sau</a:t>
            </a:r>
            <a:r>
              <a:rPr lang="en-US">
                <a:sym typeface="Wingdings" panose="05000000000000000000" pitchFamily="2" charset="2"/>
              </a:rPr>
              <a:t> NST </a:t>
            </a:r>
            <a:r>
              <a:rPr lang="en-US" err="1">
                <a:sym typeface="Wingdings" panose="05000000000000000000" pitchFamily="2" charset="2"/>
              </a:rPr>
              <a:t>sẽ</a:t>
            </a:r>
            <a:r>
              <a:rPr lang="en-US">
                <a:sym typeface="Wingdings" panose="05000000000000000000" pitchFamily="2" charset="2"/>
              </a:rPr>
              <a:t> AFI </a:t>
            </a:r>
            <a:r>
              <a:rPr lang="en-US" err="1">
                <a:sym typeface="Wingdings" panose="05000000000000000000" pitchFamily="2" charset="2"/>
              </a:rPr>
              <a:t>để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có</a:t>
            </a:r>
            <a:r>
              <a:rPr lang="en-US">
                <a:sym typeface="Wingdings" panose="05000000000000000000" pitchFamily="2" charset="2"/>
              </a:rPr>
              <a:t> PPV</a:t>
            </a:r>
          </a:p>
          <a:p>
            <a:r>
              <a:rPr lang="en-US" err="1">
                <a:sym typeface="Wingdings" panose="05000000000000000000" pitchFamily="2" charset="2"/>
              </a:rPr>
              <a:t>Tóm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lại</a:t>
            </a:r>
            <a:r>
              <a:rPr lang="en-US">
                <a:sym typeface="Wingdings" panose="05000000000000000000" pitchFamily="2" charset="2"/>
              </a:rPr>
              <a:t>: </a:t>
            </a:r>
            <a:r>
              <a:rPr lang="en-US" err="1">
                <a:sym typeface="Wingdings" panose="05000000000000000000" pitchFamily="2" charset="2"/>
              </a:rPr>
              <a:t>khi</a:t>
            </a:r>
            <a:r>
              <a:rPr lang="en-US">
                <a:sym typeface="Wingdings" panose="05000000000000000000" pitchFamily="2" charset="2"/>
              </a:rPr>
              <a:t> h</a:t>
            </a:r>
            <a:r>
              <a:rPr lang="vi-VN">
                <a:sym typeface="Wingdings" panose="05000000000000000000" pitchFamily="2" charset="2"/>
              </a:rPr>
              <a:t>ư</a:t>
            </a:r>
            <a:r>
              <a:rPr lang="en-US" err="1">
                <a:sym typeface="Wingdings" panose="05000000000000000000" pitchFamily="2" charset="2"/>
              </a:rPr>
              <a:t>ớng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về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âm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thì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chọn</a:t>
            </a:r>
            <a:r>
              <a:rPr lang="en-US">
                <a:sym typeface="Wingdings" panose="05000000000000000000" pitchFamily="2" charset="2"/>
              </a:rPr>
              <a:t> NPV, d</a:t>
            </a:r>
            <a:r>
              <a:rPr lang="vi-VN">
                <a:sym typeface="Wingdings" panose="05000000000000000000" pitchFamily="2" charset="2"/>
              </a:rPr>
              <a:t>ư</a:t>
            </a:r>
            <a:r>
              <a:rPr lang="en-US" err="1">
                <a:sym typeface="Wingdings" panose="05000000000000000000" pitchFamily="2" charset="2"/>
              </a:rPr>
              <a:t>ơng</a:t>
            </a:r>
            <a:r>
              <a:rPr lang="en-US">
                <a:sym typeface="Wingdings" panose="05000000000000000000" pitchFamily="2" charset="2"/>
              </a:rPr>
              <a:t> (</a:t>
            </a:r>
            <a:r>
              <a:rPr lang="en-US" err="1">
                <a:sym typeface="Wingdings" panose="05000000000000000000" pitchFamily="2" charset="2"/>
              </a:rPr>
              <a:t>bất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</a:t>
            </a:r>
            <a:r>
              <a:rPr lang="vi-VN">
                <a:sym typeface="Wingdings" panose="05000000000000000000" pitchFamily="2" charset="2"/>
              </a:rPr>
              <a:t>ư</a:t>
            </a:r>
            <a:r>
              <a:rPr lang="en-US" err="1">
                <a:sym typeface="Wingdings" panose="05000000000000000000" pitchFamily="2" charset="2"/>
              </a:rPr>
              <a:t>ờng</a:t>
            </a:r>
            <a:r>
              <a:rPr lang="en-US">
                <a:sym typeface="Wingdings" panose="05000000000000000000" pitchFamily="2" charset="2"/>
              </a:rPr>
              <a:t>) </a:t>
            </a:r>
            <a:r>
              <a:rPr lang="en-US" err="1">
                <a:sym typeface="Wingdings" panose="05000000000000000000" pitchFamily="2" charset="2"/>
              </a:rPr>
              <a:t>thì</a:t>
            </a:r>
            <a:r>
              <a:rPr lang="en-US">
                <a:sym typeface="Wingdings" panose="05000000000000000000" pitchFamily="2" charset="2"/>
              </a:rPr>
              <a:t> PPV, </a:t>
            </a:r>
            <a:r>
              <a:rPr lang="en-US" err="1">
                <a:sym typeface="Wingdings" panose="05000000000000000000" pitchFamily="2" charset="2"/>
              </a:rPr>
              <a:t>khi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cả</a:t>
            </a:r>
            <a:r>
              <a:rPr lang="en-US">
                <a:sym typeface="Wingdings" panose="05000000000000000000" pitchFamily="2" charset="2"/>
              </a:rPr>
              <a:t> 2 </a:t>
            </a:r>
            <a:r>
              <a:rPr lang="en-US" err="1">
                <a:sym typeface="Wingdings" panose="05000000000000000000" pitchFamily="2" charset="2"/>
              </a:rPr>
              <a:t>bất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</a:t>
            </a:r>
            <a:r>
              <a:rPr lang="vi-VN">
                <a:sym typeface="Wingdings" panose="05000000000000000000" pitchFamily="2" charset="2"/>
              </a:rPr>
              <a:t>ư</a:t>
            </a:r>
            <a:r>
              <a:rPr lang="en-US" err="1">
                <a:sym typeface="Wingdings" panose="05000000000000000000" pitchFamily="2" charset="2"/>
              </a:rPr>
              <a:t>ờng</a:t>
            </a:r>
            <a:r>
              <a:rPr lang="en-US">
                <a:sym typeface="Wingdings" panose="05000000000000000000" pitchFamily="2" charset="2"/>
              </a:rPr>
              <a:t>: BN </a:t>
            </a:r>
            <a:r>
              <a:rPr lang="en-US" err="1">
                <a:sym typeface="Wingdings" panose="05000000000000000000" pitchFamily="2" charset="2"/>
              </a:rPr>
              <a:t>không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cần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đẻ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liền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thì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cần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velo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để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tìm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nguyên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nhân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của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bất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th</a:t>
            </a:r>
            <a:r>
              <a:rPr lang="vi-VN">
                <a:sym typeface="Wingdings" panose="05000000000000000000" pitchFamily="2" charset="2"/>
              </a:rPr>
              <a:t>ư</a:t>
            </a:r>
            <a:r>
              <a:rPr lang="en-US" err="1">
                <a:sym typeface="Wingdings" panose="05000000000000000000" pitchFamily="2" charset="2"/>
              </a:rPr>
              <a:t>ờng</a:t>
            </a:r>
            <a:r>
              <a:rPr lang="en-US">
                <a:sym typeface="Wingdings" panose="05000000000000000000" pitchFamily="2" charset="2"/>
              </a:rPr>
              <a:t> AFI.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816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Abcd</a:t>
            </a:r>
            <a:r>
              <a:rPr lang="en-US"/>
              <a:t>????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052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dcd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abb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53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21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1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083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40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7DE6-D4A3-4D6E-855B-F636D81675C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customXml" Target="../ink/ink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5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customXml" Target="../ink/ink2.xml"/><Relationship Id="rId10" Type="http://schemas.openxmlformats.org/officeDocument/2006/relationships/image" Target="../media/image159.png"/><Relationship Id="rId4" Type="http://schemas.openxmlformats.org/officeDocument/2006/relationships/image" Target="../media/image156.png"/><Relationship Id="rId9" Type="http://schemas.openxmlformats.org/officeDocument/2006/relationships/customXml" Target="../ink/ink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5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1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 txBox="1">
            <a:spLocks/>
          </p:cNvSpPr>
          <p:nvPr/>
        </p:nvSpPr>
        <p:spPr>
          <a:xfrm>
            <a:off x="0" y="3623441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Y10 HKI 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DC58981-91ED-42FF-A487-6FFEC31425EF}"/>
              </a:ext>
            </a:extLst>
          </p:cNvPr>
          <p:cNvSpPr/>
          <p:nvPr/>
        </p:nvSpPr>
        <p:spPr>
          <a:xfrm>
            <a:off x="2714263" y="1336876"/>
            <a:ext cx="4276846" cy="25927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432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 txBox="1">
            <a:spLocks/>
          </p:cNvSpPr>
          <p:nvPr/>
        </p:nvSpPr>
        <p:spPr>
          <a:xfrm>
            <a:off x="0" y="3623441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Y11 HKII 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DC58981-91ED-42FF-A487-6FFEC31425EF}"/>
              </a:ext>
            </a:extLst>
          </p:cNvPr>
          <p:cNvSpPr/>
          <p:nvPr/>
        </p:nvSpPr>
        <p:spPr>
          <a:xfrm>
            <a:off x="2714263" y="1336876"/>
            <a:ext cx="4276846" cy="25927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2411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02320" cy="676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9119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7418" cy="6834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20031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91200" cy="6865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1546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74152" cy="656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BAA263-8A91-400F-AED2-7F142FC2288E}"/>
                  </a:ext>
                </a:extLst>
              </p14:cNvPr>
              <p14:cNvContentPartPr/>
              <p14:nvPr/>
            </p14:nvContentPartPr>
            <p14:xfrm>
              <a:off x="358719" y="5538029"/>
              <a:ext cx="375984" cy="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BAA263-8A91-400F-AED2-7F142FC228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327" y="5510745"/>
                <a:ext cx="404408" cy="607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5802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54436" cy="38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9475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Y17 pretest đợt 2</a:t>
            </a:r>
          </a:p>
        </p:txBody>
      </p:sp>
    </p:spTree>
    <p:extLst>
      <p:ext uri="{BB962C8B-B14F-4D97-AF65-F5344CB8AC3E}">
        <p14:creationId xmlns:p14="http://schemas.microsoft.com/office/powerpoint/2010/main" val="39169563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9050"/>
            <a:ext cx="6830291" cy="640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4145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7024255" cy="687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3470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8763"/>
            <a:ext cx="9235441" cy="711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0881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1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234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5957" cy="4959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45252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-1"/>
            <a:ext cx="5514110" cy="687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9795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2" y="0"/>
            <a:ext cx="8098119" cy="647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2AC8CF-6D67-4167-A214-B4214F6BD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0" y="152838"/>
            <a:ext cx="3852118" cy="165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7354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9964" cy="679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0581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361709" cy="682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972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569527" cy="680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1720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472545" cy="676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7BF37-5C58-4794-9D9C-EBF16BDB7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43" y="2228585"/>
            <a:ext cx="5681877" cy="17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667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26182" cy="685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2890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05455" cy="458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5182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 txBox="1">
            <a:spLocks/>
          </p:cNvSpPr>
          <p:nvPr/>
        </p:nvSpPr>
        <p:spPr>
          <a:xfrm>
            <a:off x="0" y="3428999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Pretest Y17 đợt 3</a:t>
            </a:r>
          </a:p>
        </p:txBody>
      </p:sp>
    </p:spTree>
    <p:extLst>
      <p:ext uri="{BB962C8B-B14F-4D97-AF65-F5344CB8AC3E}">
        <p14:creationId xmlns:p14="http://schemas.microsoft.com/office/powerpoint/2010/main" val="40545509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3891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196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5597" cy="386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5024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3781" cy="661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155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7"/>
          <a:stretch/>
        </p:blipFill>
        <p:spPr bwMode="auto">
          <a:xfrm>
            <a:off x="1" y="0"/>
            <a:ext cx="978462" cy="689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61" y="-1"/>
            <a:ext cx="7536889" cy="6891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88749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4DA3-8D33-462C-85B5-FAA1794E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9B6E1-6107-4D50-947C-19D11848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39D5B-F80B-4F42-9D8F-3947DB33D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3"/>
          <a:stretch/>
        </p:blipFill>
        <p:spPr bwMode="auto">
          <a:xfrm>
            <a:off x="1616534" y="866980"/>
            <a:ext cx="7555223" cy="305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81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49656" cy="6824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8054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29200" cy="683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7615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941443" cy="6725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812" y="1433"/>
            <a:ext cx="4303016" cy="685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3503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71414" cy="418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8093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824" cy="3510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5371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480323" cy="6734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14659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93226" cy="674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80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Y12 HKI </a:t>
            </a:r>
          </a:p>
        </p:txBody>
      </p:sp>
      <p:sp>
        <p:nvSpPr>
          <p:cNvPr id="4" name="Rectangle 3"/>
          <p:cNvSpPr/>
          <p:nvPr/>
        </p:nvSpPr>
        <p:spPr>
          <a:xfrm>
            <a:off x="781665" y="855406"/>
            <a:ext cx="6268064" cy="2035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1877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397433" cy="680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5437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20582" cy="644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5818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7436734" cy="39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37" y="3661742"/>
            <a:ext cx="7882360" cy="311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2340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55443" cy="6760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9547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"/>
            <a:ext cx="9143700" cy="495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4541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 txBox="1">
            <a:spLocks/>
          </p:cNvSpPr>
          <p:nvPr/>
        </p:nvSpPr>
        <p:spPr>
          <a:xfrm>
            <a:off x="0" y="3428999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Pretest Y17 </a:t>
            </a:r>
            <a:r>
              <a:rPr lang="en-US" sz="2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 (20/20)</a:t>
            </a:r>
          </a:p>
          <a:p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 Y17 đợt 4 có chuyên đề 3 tháng đầu, ½ đầu không cắt</a:t>
            </a:r>
          </a:p>
        </p:txBody>
      </p:sp>
    </p:spTree>
    <p:extLst>
      <p:ext uri="{BB962C8B-B14F-4D97-AF65-F5344CB8AC3E}">
        <p14:creationId xmlns:p14="http://schemas.microsoft.com/office/powerpoint/2010/main" val="23819827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51403" cy="387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1929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64337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0073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26237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3674"/>
            <a:ext cx="6707187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864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16713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80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345"/>
            <a:ext cx="9101075" cy="161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1709"/>
            <a:ext cx="9163196" cy="117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9345"/>
            <a:ext cx="9176588" cy="130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0856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" y="0"/>
            <a:ext cx="3532699" cy="685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01" y="0"/>
            <a:ext cx="367665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360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64263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243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2" y="0"/>
            <a:ext cx="6240463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0554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26137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50" y="5343525"/>
            <a:ext cx="29051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2614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64263" cy="586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5047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0729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1541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277077" cy="656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3439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30937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57674"/>
            <a:ext cx="5796116" cy="4600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8841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9761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0295"/>
            <a:ext cx="6126163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6873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 txBox="1">
            <a:spLocks/>
          </p:cNvSpPr>
          <p:nvPr/>
        </p:nvSpPr>
        <p:spPr>
          <a:xfrm>
            <a:off x="0" y="3428999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Pretest Y17 đợt 5</a:t>
            </a:r>
          </a:p>
        </p:txBody>
      </p:sp>
    </p:spTree>
    <p:extLst>
      <p:ext uri="{BB962C8B-B14F-4D97-AF65-F5344CB8AC3E}">
        <p14:creationId xmlns:p14="http://schemas.microsoft.com/office/powerpoint/2010/main" val="38607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905" cy="368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2222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3" y="0"/>
            <a:ext cx="6230937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3" y="2251633"/>
            <a:ext cx="5665276" cy="438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03CB03-5C04-468F-8239-3C4E570DD214}"/>
                  </a:ext>
                </a:extLst>
              </p14:cNvPr>
              <p14:cNvContentPartPr/>
              <p14:nvPr/>
            </p14:nvContentPartPr>
            <p14:xfrm>
              <a:off x="208135" y="4634861"/>
              <a:ext cx="829872" cy="12672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03CB03-5C04-468F-8239-3C4E570DD2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740" y="4606701"/>
                <a:ext cx="858302" cy="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5354D3A-28AC-40AE-8948-A2F425AF55DF}"/>
                  </a:ext>
                </a:extLst>
              </p14:cNvPr>
              <p14:cNvContentPartPr/>
              <p14:nvPr/>
            </p14:nvContentPartPr>
            <p14:xfrm>
              <a:off x="1325287" y="4692893"/>
              <a:ext cx="3931920" cy="76608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5354D3A-28AC-40AE-8948-A2F425AF55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0888" y="4664254"/>
                <a:ext cx="3960357" cy="133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E1AA45-F3A5-4D99-AFE3-4224A48E230A}"/>
                  </a:ext>
                </a:extLst>
              </p14:cNvPr>
              <p14:cNvContentPartPr/>
              <p14:nvPr/>
            </p14:nvContentPartPr>
            <p14:xfrm>
              <a:off x="1319383" y="4896077"/>
              <a:ext cx="1937520" cy="12096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E1AA45-F3A5-4D99-AFE3-4224A48E23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4986" y="4868429"/>
                <a:ext cx="1965955" cy="67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6132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83313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8423"/>
            <a:ext cx="6259513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3257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8087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63861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78537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8676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5"/>
            <a:ext cx="6164263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4822"/>
            <a:ext cx="5973097" cy="470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9856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26187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" y="2457450"/>
            <a:ext cx="6297613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6713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45" y="0"/>
            <a:ext cx="3952568" cy="680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78" y="0"/>
            <a:ext cx="3078571" cy="68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1128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2156" cy="384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9548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9587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244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68"/>
            <a:ext cx="3775587" cy="682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371" y="124440"/>
            <a:ext cx="32289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58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Y12 HKII  </a:t>
            </a:r>
          </a:p>
        </p:txBody>
      </p:sp>
      <p:sp>
        <p:nvSpPr>
          <p:cNvPr id="4" name="Rectangle 3"/>
          <p:cNvSpPr/>
          <p:nvPr/>
        </p:nvSpPr>
        <p:spPr>
          <a:xfrm>
            <a:off x="781665" y="855406"/>
            <a:ext cx="6268064" cy="2035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89035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21413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9299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07137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4710"/>
            <a:ext cx="617378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05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 txBox="1">
            <a:spLocks/>
          </p:cNvSpPr>
          <p:nvPr/>
        </p:nvSpPr>
        <p:spPr>
          <a:xfrm>
            <a:off x="0" y="3428999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TN Y09 và Y05 L1 không có</a:t>
            </a:r>
          </a:p>
        </p:txBody>
      </p:sp>
    </p:spTree>
    <p:extLst>
      <p:ext uri="{BB962C8B-B14F-4D97-AF65-F5344CB8AC3E}">
        <p14:creationId xmlns:p14="http://schemas.microsoft.com/office/powerpoint/2010/main" val="19485600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TN Y11 L1</a:t>
            </a:r>
          </a:p>
        </p:txBody>
      </p:sp>
    </p:spTree>
    <p:extLst>
      <p:ext uri="{BB962C8B-B14F-4D97-AF65-F5344CB8AC3E}">
        <p14:creationId xmlns:p14="http://schemas.microsoft.com/office/powerpoint/2010/main" val="33367033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464421" cy="4137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02971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8325" cy="5471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2654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TN Y12 L1</a:t>
            </a:r>
          </a:p>
        </p:txBody>
      </p:sp>
    </p:spTree>
    <p:extLst>
      <p:ext uri="{BB962C8B-B14F-4D97-AF65-F5344CB8AC3E}">
        <p14:creationId xmlns:p14="http://schemas.microsoft.com/office/powerpoint/2010/main" val="22430173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PaO2, </a:t>
            </a:r>
            <a:r>
              <a:rPr lang="en-US" sz="2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7726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13313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893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4236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 LT Y12 L1 </a:t>
            </a:r>
          </a:p>
        </p:txBody>
      </p:sp>
    </p:spTree>
    <p:extLst>
      <p:ext uri="{BB962C8B-B14F-4D97-AF65-F5344CB8AC3E}">
        <p14:creationId xmlns:p14="http://schemas.microsoft.com/office/powerpoint/2010/main" val="410198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273524"/>
            <a:ext cx="9111303" cy="353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6739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203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707"/>
            <a:ext cx="8555037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87A958-DBEE-4DBE-981C-A4E19DFCD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394" y="5167503"/>
            <a:ext cx="5123606" cy="16450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72D26A-619B-47C1-BE12-5A41FF9069A1}"/>
                  </a:ext>
                </a:extLst>
              </p14:cNvPr>
              <p14:cNvContentPartPr/>
              <p14:nvPr/>
            </p14:nvContentPartPr>
            <p14:xfrm>
              <a:off x="358471" y="2419133"/>
              <a:ext cx="144" cy="144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72D26A-619B-47C1-BE12-5A41FF9069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711" y="2407613"/>
                <a:ext cx="115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1E00EC-B771-441E-BF6A-D955F46C434C}"/>
                  </a:ext>
                </a:extLst>
              </p14:cNvPr>
              <p14:cNvContentPartPr/>
              <p14:nvPr/>
            </p14:nvContentPartPr>
            <p14:xfrm>
              <a:off x="10405639" y="2025293"/>
              <a:ext cx="144" cy="144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1E00EC-B771-441E-BF6A-D955F46C43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99879" y="2013773"/>
                <a:ext cx="1152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2854BA2-BCA0-4626-A204-89E68077B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251776"/>
            <a:ext cx="3116084" cy="16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739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" y="-1"/>
            <a:ext cx="9106628" cy="2182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3465"/>
            <a:ext cx="8669337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8981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 TN Y12 L2 </a:t>
            </a:r>
          </a:p>
        </p:txBody>
      </p:sp>
    </p:spTree>
    <p:extLst>
      <p:ext uri="{BB962C8B-B14F-4D97-AF65-F5344CB8AC3E}">
        <p14:creationId xmlns:p14="http://schemas.microsoft.com/office/powerpoint/2010/main" val="73102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15868" cy="189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7DDB73-5A78-4F81-B5A1-4BECCA24B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4547"/>
            <a:ext cx="3814934" cy="21726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1F568-5B5C-4948-81B2-E6E7252EB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376" y="2389673"/>
            <a:ext cx="3973032" cy="3455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1C00E-07EC-4D2B-9292-9EC025365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63669"/>
            <a:ext cx="3811626" cy="1982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A8B37-92FD-43F5-A54C-53348CAB4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525" y="4453115"/>
            <a:ext cx="2711291" cy="24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0817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65"/>
          <a:stretch/>
        </p:blipFill>
        <p:spPr bwMode="auto">
          <a:xfrm>
            <a:off x="786390" y="146050"/>
            <a:ext cx="6821487" cy="155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5"/>
          <a:stretch/>
        </p:blipFill>
        <p:spPr bwMode="auto">
          <a:xfrm>
            <a:off x="786389" y="1704109"/>
            <a:ext cx="6821487" cy="10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7934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 TN YLT12 L2 </a:t>
            </a:r>
          </a:p>
        </p:txBody>
      </p:sp>
    </p:spTree>
    <p:extLst>
      <p:ext uri="{BB962C8B-B14F-4D97-AF65-F5344CB8AC3E}">
        <p14:creationId xmlns:p14="http://schemas.microsoft.com/office/powerpoint/2010/main" val="180133521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21"/>
          <a:stretch/>
        </p:blipFill>
        <p:spPr bwMode="auto">
          <a:xfrm>
            <a:off x="0" y="0"/>
            <a:ext cx="9104460" cy="195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17"/>
          <a:stretch/>
        </p:blipFill>
        <p:spPr bwMode="auto">
          <a:xfrm>
            <a:off x="0" y="1953491"/>
            <a:ext cx="9070865" cy="125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263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2456" cy="367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4489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TN Y13 L1</a:t>
            </a:r>
          </a:p>
        </p:txBody>
      </p:sp>
    </p:spTree>
    <p:extLst>
      <p:ext uri="{BB962C8B-B14F-4D97-AF65-F5344CB8AC3E}">
        <p14:creationId xmlns:p14="http://schemas.microsoft.com/office/powerpoint/2010/main" val="1916561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06603" cy="220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48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631" cy="656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35827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15868" cy="238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4C4FB9-CFAB-4C08-A50D-C3C896667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4052"/>
            <a:ext cx="5196840" cy="22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380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157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28044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026018" cy="182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2320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TN Y13 L2  </a:t>
            </a:r>
          </a:p>
        </p:txBody>
      </p:sp>
    </p:spTree>
    <p:extLst>
      <p:ext uri="{BB962C8B-B14F-4D97-AF65-F5344CB8AC3E}">
        <p14:creationId xmlns:p14="http://schemas.microsoft.com/office/powerpoint/2010/main" val="23592865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9643" cy="4765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9112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54"/>
          <a:stretch/>
        </p:blipFill>
        <p:spPr bwMode="auto">
          <a:xfrm>
            <a:off x="0" y="0"/>
            <a:ext cx="9004491" cy="3061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46"/>
          <a:stretch/>
        </p:blipFill>
        <p:spPr bwMode="auto">
          <a:xfrm>
            <a:off x="0" y="3061855"/>
            <a:ext cx="9004491" cy="105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4268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45204" cy="372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3935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YLT Y13 L1   </a:t>
            </a:r>
          </a:p>
        </p:txBody>
      </p:sp>
    </p:spTree>
    <p:extLst>
      <p:ext uri="{BB962C8B-B14F-4D97-AF65-F5344CB8AC3E}">
        <p14:creationId xmlns:p14="http://schemas.microsoft.com/office/powerpoint/2010/main" val="21641407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87140"/>
            <a:ext cx="9144000" cy="287641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gạch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đen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lằn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10ph, ca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6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gò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782"/>
            <a:ext cx="9089728" cy="366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1145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1552" cy="414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37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Y13 HKI  </a:t>
            </a:r>
          </a:p>
        </p:txBody>
      </p:sp>
      <p:sp>
        <p:nvSpPr>
          <p:cNvPr id="4" name="Rectangle 3"/>
          <p:cNvSpPr/>
          <p:nvPr/>
        </p:nvSpPr>
        <p:spPr>
          <a:xfrm>
            <a:off x="781665" y="855406"/>
            <a:ext cx="6268064" cy="2035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077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111"/>
          <a:stretch/>
        </p:blipFill>
        <p:spPr bwMode="auto">
          <a:xfrm>
            <a:off x="0" y="0"/>
            <a:ext cx="730320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8"/>
          <a:stretch/>
        </p:blipFill>
        <p:spPr bwMode="auto">
          <a:xfrm>
            <a:off x="0" y="609600"/>
            <a:ext cx="7303204" cy="275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13623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YLT Y13 L2</a:t>
            </a:r>
          </a:p>
        </p:txBody>
      </p:sp>
    </p:spTree>
    <p:extLst>
      <p:ext uri="{BB962C8B-B14F-4D97-AF65-F5344CB8AC3E}">
        <p14:creationId xmlns:p14="http://schemas.microsoft.com/office/powerpoint/2010/main" val="347274336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06851" cy="665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405530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185"/>
            <a:ext cx="9112673" cy="306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60572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 TN Y14 L1 </a:t>
            </a:r>
          </a:p>
        </p:txBody>
      </p:sp>
    </p:spTree>
    <p:extLst>
      <p:ext uri="{BB962C8B-B14F-4D97-AF65-F5344CB8AC3E}">
        <p14:creationId xmlns:p14="http://schemas.microsoft.com/office/powerpoint/2010/main" val="339302020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86800" cy="685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89376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15840" cy="218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1DA82A-D26A-436C-907C-864EC22C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0"/>
            <a:ext cx="42576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8567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  TN Y14 L2</a:t>
            </a:r>
          </a:p>
        </p:txBody>
      </p:sp>
    </p:spTree>
    <p:extLst>
      <p:ext uri="{BB962C8B-B14F-4D97-AF65-F5344CB8AC3E}">
        <p14:creationId xmlns:p14="http://schemas.microsoft.com/office/powerpoint/2010/main" val="227366077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10101" cy="395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8460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750" cy="42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75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31013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67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111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4058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  YLT Y14 L1</a:t>
            </a:r>
          </a:p>
        </p:txBody>
      </p:sp>
    </p:spTree>
    <p:extLst>
      <p:ext uri="{BB962C8B-B14F-4D97-AF65-F5344CB8AC3E}">
        <p14:creationId xmlns:p14="http://schemas.microsoft.com/office/powerpoint/2010/main" val="155203729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6861768" cy="502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C4C14A-3482-4F6C-85EB-2EF051B6E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25988"/>
            <a:ext cx="9144000" cy="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2170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091059" cy="489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142A2D-9A07-407C-A705-37C4F8AE9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12578" y="4853608"/>
            <a:ext cx="3050222" cy="2004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B32BF-6B17-40C5-B003-3BE3E42A623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162800" y="3898207"/>
            <a:ext cx="1981200" cy="20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457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  TN Y15 L1</a:t>
            </a:r>
          </a:p>
        </p:txBody>
      </p:sp>
    </p:spTree>
    <p:extLst>
      <p:ext uri="{BB962C8B-B14F-4D97-AF65-F5344CB8AC3E}">
        <p14:creationId xmlns:p14="http://schemas.microsoft.com/office/powerpoint/2010/main" val="36445806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80"/>
            <a:ext cx="7831394" cy="682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32F3B03-2D89-4F0D-B67A-BA6B30A3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64" y="4246880"/>
            <a:ext cx="3971200" cy="1859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85139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0922-2DAA-4A3E-AA26-D57FEAEB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71C1C-3343-41AD-974C-D88FFF84C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CF646-0314-4FDC-B6AB-DE7BFC88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0048"/>
            <a:ext cx="9144000" cy="19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9059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598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83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730836" cy="682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743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Y13 HK I ôn giữa kì không có lượng giá sức khỏe thai </a:t>
            </a:r>
          </a:p>
        </p:txBody>
      </p:sp>
    </p:spTree>
    <p:extLst>
      <p:ext uri="{BB962C8B-B14F-4D97-AF65-F5344CB8AC3E}">
        <p14:creationId xmlns:p14="http://schemas.microsoft.com/office/powerpoint/2010/main" val="1336427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Y13 HKII</a:t>
            </a:r>
          </a:p>
        </p:txBody>
      </p:sp>
      <p:sp>
        <p:nvSpPr>
          <p:cNvPr id="4" name="Rectangle 3"/>
          <p:cNvSpPr/>
          <p:nvPr/>
        </p:nvSpPr>
        <p:spPr>
          <a:xfrm>
            <a:off x="781665" y="855406"/>
            <a:ext cx="6268064" cy="2035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17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4197" cy="3311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5735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3" y="-1298402"/>
            <a:ext cx="8174182" cy="691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369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RAT APP Y14 + đề thi</a:t>
            </a:r>
          </a:p>
        </p:txBody>
      </p:sp>
      <p:sp>
        <p:nvSpPr>
          <p:cNvPr id="2" name="Rectangle 1"/>
          <p:cNvSpPr/>
          <p:nvPr/>
        </p:nvSpPr>
        <p:spPr>
          <a:xfrm>
            <a:off x="678426" y="442452"/>
            <a:ext cx="8259097" cy="256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691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59737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693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02663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41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3" y="-900111"/>
            <a:ext cx="8535987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54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81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02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80938" cy="474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93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5704" cy="5737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036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942257" cy="6607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962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giữa HKI Y15 </a:t>
            </a:r>
          </a:p>
        </p:txBody>
      </p:sp>
      <p:sp>
        <p:nvSpPr>
          <p:cNvPr id="2" name="Rectangle 1"/>
          <p:cNvSpPr/>
          <p:nvPr/>
        </p:nvSpPr>
        <p:spPr>
          <a:xfrm>
            <a:off x="678426" y="442452"/>
            <a:ext cx="8259097" cy="256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434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88413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373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59813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730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HKI Y15 </a:t>
            </a:r>
          </a:p>
        </p:txBody>
      </p:sp>
    </p:spTree>
    <p:extLst>
      <p:ext uri="{BB962C8B-B14F-4D97-AF65-F5344CB8AC3E}">
        <p14:creationId xmlns:p14="http://schemas.microsoft.com/office/powerpoint/2010/main" val="1278307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2" y="-399733"/>
            <a:ext cx="863061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BF9A2F-42C8-46CE-A024-F6D70638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30" y="675258"/>
            <a:ext cx="1757630" cy="19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39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5"/>
          <a:stretch/>
        </p:blipFill>
        <p:spPr bwMode="auto">
          <a:xfrm>
            <a:off x="0" y="1"/>
            <a:ext cx="6580909" cy="141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-1" y="1413165"/>
            <a:ext cx="6580909" cy="34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884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881" cy="386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81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 txBox="1">
            <a:spLocks/>
          </p:cNvSpPr>
          <p:nvPr/>
        </p:nvSpPr>
        <p:spPr>
          <a:xfrm>
            <a:off x="0" y="3623441"/>
            <a:ext cx="9144000" cy="3234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Y10 HK2 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DC58981-91ED-42FF-A487-6FFEC31425EF}"/>
              </a:ext>
            </a:extLst>
          </p:cNvPr>
          <p:cNvSpPr/>
          <p:nvPr/>
        </p:nvSpPr>
        <p:spPr>
          <a:xfrm>
            <a:off x="2714263" y="1336876"/>
            <a:ext cx="4276846" cy="25927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4835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Lượng giá giữa kì lần 1 HKII Y15</a:t>
            </a:r>
          </a:p>
          <a:p>
            <a:pPr algn="l"/>
            <a:endParaRPr lang="en-US" sz="2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038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" b="79796"/>
          <a:stretch/>
        </p:blipFill>
        <p:spPr bwMode="auto">
          <a:xfrm>
            <a:off x="0" y="0"/>
            <a:ext cx="5707063" cy="1094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3"/>
          <a:stretch/>
        </p:blipFill>
        <p:spPr bwMode="auto">
          <a:xfrm>
            <a:off x="-254165" y="1094509"/>
            <a:ext cx="6319520" cy="3261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A162FDE-AA6E-4E8D-AC45-F8D9F7AB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20" y="350829"/>
            <a:ext cx="3078645" cy="576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399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00116" cy="171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10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36"/>
          <a:stretch/>
        </p:blipFill>
        <p:spPr bwMode="auto">
          <a:xfrm>
            <a:off x="326626" y="319855"/>
            <a:ext cx="5391150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4"/>
          <a:stretch/>
        </p:blipFill>
        <p:spPr bwMode="auto">
          <a:xfrm>
            <a:off x="0" y="3822700"/>
            <a:ext cx="5391150" cy="137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INTRAPARTUM FETAL MONITORING ELAHE ZAREAN Suggestion to improve">
            <a:extLst>
              <a:ext uri="{FF2B5EF4-FFF2-40B4-BE49-F238E27FC236}">
                <a16:creationId xmlns:a16="http://schemas.microsoft.com/office/drawing/2014/main" id="{382043BC-EBFE-4B68-BB66-3AF2D258A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704035"/>
            <a:ext cx="47498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168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38800" cy="642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C0788D-705C-46BC-9597-75BDC113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537" y="2438400"/>
            <a:ext cx="3809463" cy="4472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8978FF-4F73-47F4-9F22-CE3A5E14A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308" y="0"/>
            <a:ext cx="3575692" cy="219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9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Y15 giữa HKII lần 1+2</a:t>
            </a:r>
          </a:p>
        </p:txBody>
      </p:sp>
    </p:spTree>
    <p:extLst>
      <p:ext uri="{BB962C8B-B14F-4D97-AF65-F5344CB8AC3E}">
        <p14:creationId xmlns:p14="http://schemas.microsoft.com/office/powerpoint/2010/main" val="658171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12137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52243"/>
            <a:ext cx="7462684" cy="500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7533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935913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729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45513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451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395720" cy="380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3355352-4077-418F-8D75-BB749A11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1" y="3701982"/>
            <a:ext cx="4582160" cy="240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8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23"/>
            <a:ext cx="6821487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208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07413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115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Y15 HKII  </a:t>
            </a:r>
          </a:p>
        </p:txBody>
      </p:sp>
    </p:spTree>
    <p:extLst>
      <p:ext uri="{BB962C8B-B14F-4D97-AF65-F5344CB8AC3E}">
        <p14:creationId xmlns:p14="http://schemas.microsoft.com/office/powerpoint/2010/main" val="884397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9186015" cy="474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648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534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690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637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395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5478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LT YHCT15 hk1 không có lượng giá</a:t>
            </a:r>
          </a:p>
        </p:txBody>
      </p:sp>
    </p:spTree>
    <p:extLst>
      <p:ext uri="{BB962C8B-B14F-4D97-AF65-F5344CB8AC3E}">
        <p14:creationId xmlns:p14="http://schemas.microsoft.com/office/powerpoint/2010/main" val="783373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LT Y16 đợt 4 </a:t>
            </a:r>
          </a:p>
        </p:txBody>
      </p:sp>
    </p:spTree>
    <p:extLst>
      <p:ext uri="{BB962C8B-B14F-4D97-AF65-F5344CB8AC3E}">
        <p14:creationId xmlns:p14="http://schemas.microsoft.com/office/powerpoint/2010/main" val="695120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79673" cy="6862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8002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63" y="0"/>
            <a:ext cx="9212263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20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Y11 HKI  </a:t>
            </a:r>
          </a:p>
        </p:txBody>
      </p:sp>
    </p:spTree>
    <p:extLst>
      <p:ext uri="{BB962C8B-B14F-4D97-AF65-F5344CB8AC3E}">
        <p14:creationId xmlns:p14="http://schemas.microsoft.com/office/powerpoint/2010/main" val="2579515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4549"/>
            <a:ext cx="8257309" cy="6876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488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Y16 đợt 3 file word</a:t>
            </a:r>
          </a:p>
        </p:txBody>
      </p:sp>
    </p:spTree>
    <p:extLst>
      <p:ext uri="{BB962C8B-B14F-4D97-AF65-F5344CB8AC3E}">
        <p14:creationId xmlns:p14="http://schemas.microsoft.com/office/powerpoint/2010/main" val="356186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88363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43757"/>
            <a:ext cx="20193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BD2D6E-04F4-4BD6-966B-68364A108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038" y="3328113"/>
            <a:ext cx="4988374" cy="1968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79506-DC98-4CFB-9FA2-369B55CAB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10" y="5206450"/>
            <a:ext cx="9144000" cy="167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72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50237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2175"/>
            <a:ext cx="8488363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0137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Y16 đợt 3 pdf</a:t>
            </a:r>
          </a:p>
        </p:txBody>
      </p:sp>
    </p:spTree>
    <p:extLst>
      <p:ext uri="{BB962C8B-B14F-4D97-AF65-F5344CB8AC3E}">
        <p14:creationId xmlns:p14="http://schemas.microsoft.com/office/powerpoint/2010/main" val="2706269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22123"/>
            <a:ext cx="9174163" cy="412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503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0"/>
            <a:ext cx="91551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938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37"/>
          <a:stretch/>
        </p:blipFill>
        <p:spPr bwMode="auto">
          <a:xfrm>
            <a:off x="0" y="4653670"/>
            <a:ext cx="8907463" cy="1274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18115" cy="471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958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3"/>
          <a:stretch/>
        </p:blipFill>
        <p:spPr bwMode="auto">
          <a:xfrm>
            <a:off x="0" y="0"/>
            <a:ext cx="8907463" cy="497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637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0105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78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967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63" y="0"/>
            <a:ext cx="9212263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78"/>
          <a:stretch/>
        </p:blipFill>
        <p:spPr bwMode="auto">
          <a:xfrm>
            <a:off x="0" y="4010025"/>
            <a:ext cx="9221930" cy="115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440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221930" cy="5176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637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0529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66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8632CD-A1F2-45B4-8830-E10A831AB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0861"/>
            <a:ext cx="4872942" cy="35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469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Y16 đợt 1 ver1+2</a:t>
            </a:r>
          </a:p>
        </p:txBody>
      </p:sp>
    </p:spTree>
    <p:extLst>
      <p:ext uri="{BB962C8B-B14F-4D97-AF65-F5344CB8AC3E}">
        <p14:creationId xmlns:p14="http://schemas.microsoft.com/office/powerpoint/2010/main" val="17447771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6403" cy="610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97B4E3-4AC9-464F-B3E7-AE65BBBD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7" y="3367235"/>
            <a:ext cx="5220822" cy="2809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DDEE1-114B-4FAD-8C8A-7986B5C29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49" y="6065134"/>
            <a:ext cx="5006051" cy="74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17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16713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4390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3880" cy="631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4710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873"/>
            <a:ext cx="9140922" cy="387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ACCFEF-4D71-4067-B90D-3290B1FA881F}"/>
              </a:ext>
            </a:extLst>
          </p:cNvPr>
          <p:cNvSpPr/>
          <p:nvPr/>
        </p:nvSpPr>
        <p:spPr>
          <a:xfrm>
            <a:off x="1820256" y="3955889"/>
            <a:ext cx="70078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>
                <a:solidFill>
                  <a:srgbClr val="252525"/>
                </a:solidFill>
                <a:latin typeface="Roboto-Regular"/>
              </a:rPr>
              <a:t>H.36: NST của 1 thai đủ tháng, đủ tiêu chuẩn đánh</a:t>
            </a:r>
            <a:br>
              <a:rPr lang="vi-VN">
                <a:solidFill>
                  <a:srgbClr val="252525"/>
                </a:solidFill>
                <a:latin typeface="Roboto-Regular"/>
              </a:rPr>
            </a:br>
            <a:r>
              <a:rPr lang="vi-VN">
                <a:solidFill>
                  <a:srgbClr val="252525"/>
                </a:solidFill>
                <a:latin typeface="Roboto-Regular"/>
              </a:rPr>
              <a:t>giá vì có nhiều hơn 2 cử động thai, có đáp ứng, nhưng</a:t>
            </a:r>
            <a:br>
              <a:rPr lang="vi-VN">
                <a:solidFill>
                  <a:srgbClr val="252525"/>
                </a:solidFill>
                <a:latin typeface="Roboto-Regular"/>
              </a:rPr>
            </a:br>
            <a:r>
              <a:rPr lang="vi-VN">
                <a:solidFill>
                  <a:srgbClr val="252525"/>
                </a:solidFill>
                <a:latin typeface="Roboto-Regular"/>
              </a:rPr>
              <a:t>biên độ đáp ứng chỉ có 10 thôi. Ở 1 thai đủ tháng, bđ</a:t>
            </a:r>
            <a:br>
              <a:rPr lang="vi-VN">
                <a:solidFill>
                  <a:srgbClr val="252525"/>
                </a:solidFill>
                <a:latin typeface="Roboto-Regular"/>
              </a:rPr>
            </a:br>
            <a:r>
              <a:rPr lang="vi-VN">
                <a:solidFill>
                  <a:srgbClr val="252525"/>
                </a:solidFill>
                <a:latin typeface="Roboto-Regular"/>
              </a:rPr>
              <a:t>đáp ứng phải là 15 (thai non tháng mới là 10). Ca này</a:t>
            </a:r>
            <a:br>
              <a:rPr lang="vi-VN">
                <a:solidFill>
                  <a:srgbClr val="252525"/>
                </a:solidFill>
                <a:latin typeface="Roboto-Regular"/>
              </a:rPr>
            </a:br>
            <a:r>
              <a:rPr lang="vi-VN">
                <a:solidFill>
                  <a:srgbClr val="252525"/>
                </a:solidFill>
                <a:latin typeface="Roboto-Regular"/>
              </a:rPr>
              <a:t>tăng 10 là ko đủ! --&gt; ko bình thường</a:t>
            </a:r>
            <a:br>
              <a:rPr lang="vi-VN">
                <a:solidFill>
                  <a:srgbClr val="252525"/>
                </a:solidFill>
                <a:latin typeface="Roboto-Regular"/>
              </a:rPr>
            </a:br>
            <a:r>
              <a:rPr lang="vi-VN">
                <a:solidFill>
                  <a:srgbClr val="252525"/>
                </a:solidFill>
                <a:latin typeface="Roboto-Regular"/>
              </a:rPr>
              <a:t>Ca này ko thể kết luận là ko đạt yêu cầu bởi vì nó</a:t>
            </a:r>
            <a:br>
              <a:rPr lang="vi-VN">
                <a:solidFill>
                  <a:srgbClr val="252525"/>
                </a:solidFill>
                <a:latin typeface="Roboto-Regular"/>
              </a:rPr>
            </a:br>
            <a:r>
              <a:rPr lang="vi-VN">
                <a:solidFill>
                  <a:srgbClr val="252525"/>
                </a:solidFill>
                <a:latin typeface="Roboto-Regular"/>
              </a:rPr>
              <a:t>không có cơn co TC + có cử động thai.</a:t>
            </a:r>
            <a:br>
              <a:rPr lang="vi-VN">
                <a:solidFill>
                  <a:srgbClr val="252525"/>
                </a:solidFill>
                <a:latin typeface="Roboto-Regular"/>
              </a:rPr>
            </a:br>
            <a:r>
              <a:rPr lang="vi-VN">
                <a:solidFill>
                  <a:srgbClr val="252525"/>
                </a:solidFill>
                <a:latin typeface="Roboto-Regular"/>
              </a:rPr>
              <a:t>Bất thường: không phải, vì nó đâu có nhịp giảm muộn</a:t>
            </a:r>
            <a:br>
              <a:rPr lang="vi-VN"/>
            </a:br>
            <a:r>
              <a:rPr lang="vi-VN">
                <a:solidFill>
                  <a:srgbClr val="252525"/>
                </a:solidFill>
                <a:latin typeface="Roboto-Regular"/>
              </a:rPr>
              <a:t>gì đâu, chỉ có 1 lỗi là tăng ko đủ thôi ---&gt; không điển</a:t>
            </a:r>
            <a:br>
              <a:rPr lang="vi-VN">
                <a:solidFill>
                  <a:srgbClr val="252525"/>
                </a:solidFill>
                <a:latin typeface="Roboto-Regular"/>
              </a:rPr>
            </a:br>
            <a:r>
              <a:rPr lang="vi-VN">
                <a:solidFill>
                  <a:srgbClr val="252525"/>
                </a:solidFill>
                <a:latin typeface="Roboto-Regular"/>
              </a:rPr>
              <a:t>hình</a:t>
            </a:r>
            <a:r>
              <a:rPr lang="vi-VN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9449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7810" cy="659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530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492"/>
            <a:ext cx="9173995" cy="2445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9479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37523" cy="686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351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69087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950"/>
            <a:ext cx="6669087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2019"/>
            <a:ext cx="6897687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1" y="4065191"/>
            <a:ext cx="6697663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2596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07213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404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Y16 không rõ đợt 06/2020</a:t>
            </a:r>
          </a:p>
        </p:txBody>
      </p:sp>
    </p:spTree>
    <p:extLst>
      <p:ext uri="{BB962C8B-B14F-4D97-AF65-F5344CB8AC3E}">
        <p14:creationId xmlns:p14="http://schemas.microsoft.com/office/powerpoint/2010/main" val="3513942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93087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92595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4"/>
            <a:ext cx="8174037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7944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6420"/>
            <a:ext cx="9129280" cy="251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783"/>
            <a:ext cx="9285707" cy="100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1353"/>
            <a:ext cx="9163196" cy="308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553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17774" cy="316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2734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1471"/>
            <a:ext cx="8681013" cy="337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58480" cy="350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AE74E-D164-4578-9A45-B3ACFB62C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542" y="5246757"/>
            <a:ext cx="3981691" cy="15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93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97637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60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37126" cy="382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9618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LT Y16 không rõ đợt 20/09/2020 (giống)</a:t>
            </a:r>
          </a:p>
        </p:txBody>
      </p:sp>
    </p:spTree>
    <p:extLst>
      <p:ext uri="{BB962C8B-B14F-4D97-AF65-F5344CB8AC3E}">
        <p14:creationId xmlns:p14="http://schemas.microsoft.com/office/powerpoint/2010/main" val="15870245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Y17 pretest đợt 1</a:t>
            </a:r>
          </a:p>
        </p:txBody>
      </p:sp>
    </p:spTree>
    <p:extLst>
      <p:ext uri="{BB962C8B-B14F-4D97-AF65-F5344CB8AC3E}">
        <p14:creationId xmlns:p14="http://schemas.microsoft.com/office/powerpoint/2010/main" val="19340666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871855" cy="685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80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28038" cy="6874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36130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630"/>
            <a:ext cx="8176381" cy="687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9240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320"/>
            <a:ext cx="7884160" cy="691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07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611971" cy="425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0561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8016241" cy="679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194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 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636"/>
            <a:ext cx="8219440" cy="683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45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323455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Note: a 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1095" cy="344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2551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Application>Microsoft Office PowerPoint</Application>
  <PresentationFormat>On-screen Show (4:3)</PresentationFormat>
  <Slides>206</Slides>
  <Notes>183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0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revision>1</cp:revision>
  <dcterms:created xsi:type="dcterms:W3CDTF">2021-05-26T10:18:37Z</dcterms:created>
  <dcterms:modified xsi:type="dcterms:W3CDTF">2021-11-13T14:37:35Z</dcterms:modified>
</cp:coreProperties>
</file>